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60" r:id="rId4"/>
    <p:sldId id="261" r:id="rId5"/>
    <p:sldId id="270" r:id="rId6"/>
    <p:sldId id="262" r:id="rId7"/>
    <p:sldId id="263" r:id="rId8"/>
    <p:sldId id="264" r:id="rId9"/>
    <p:sldId id="271" r:id="rId10"/>
    <p:sldId id="274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75" r:id="rId19"/>
    <p:sldId id="276" r:id="rId20"/>
    <p:sldId id="284" r:id="rId21"/>
    <p:sldId id="285" r:id="rId22"/>
    <p:sldId id="286" r:id="rId23"/>
    <p:sldId id="287" r:id="rId24"/>
    <p:sldId id="290" r:id="rId25"/>
    <p:sldId id="288" r:id="rId26"/>
    <p:sldId id="291" r:id="rId27"/>
    <p:sldId id="292" r:id="rId28"/>
    <p:sldId id="294" r:id="rId29"/>
    <p:sldId id="293" r:id="rId30"/>
    <p:sldId id="29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110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07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06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66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79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985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488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18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430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418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256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36FA1-A2AD-4A19-8C0A-027C3589D7AB}" type="datetimeFigureOut">
              <a:rPr lang="en-AU" smtClean="0"/>
              <a:t>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F1F25-B600-4A61-94E4-F07B9C72619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920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image" Target="../media/image12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image" Target="../media/image1.jp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5.png"/><Relationship Id="rId5" Type="http://schemas.openxmlformats.org/officeDocument/2006/relationships/image" Target="../media/image12.png"/><Relationship Id="rId15" Type="http://schemas.openxmlformats.org/officeDocument/2006/relationships/image" Target="../media/image15.png"/><Relationship Id="rId10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092200"/>
            <a:ext cx="85979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 </a:t>
            </a:r>
            <a:r>
              <a:rPr lang="en-AU" sz="3600" b="1" dirty="0"/>
              <a:t>“Don’t let anyone look down on you because </a:t>
            </a:r>
            <a:r>
              <a:rPr lang="en-AU" sz="3600" b="1" u="sng" dirty="0"/>
              <a:t>you are young</a:t>
            </a:r>
            <a:r>
              <a:rPr lang="en-AU" sz="3600" b="1" dirty="0"/>
              <a:t>, but set an example for the believers in speech, in life, in love, in faith and in purity.”       </a:t>
            </a:r>
            <a:endParaRPr lang="en-AU" sz="3600" dirty="0"/>
          </a:p>
          <a:p>
            <a:r>
              <a:rPr lang="en-AU" sz="3600" dirty="0" smtClean="0"/>
              <a:t>					</a:t>
            </a:r>
            <a:r>
              <a:rPr lang="en-AU" sz="3200" dirty="0" smtClean="0"/>
              <a:t>1 </a:t>
            </a:r>
            <a:r>
              <a:rPr lang="en-AU" sz="3200" dirty="0"/>
              <a:t>Timothy 4:12  (NIV) </a:t>
            </a:r>
          </a:p>
        </p:txBody>
      </p:sp>
    </p:spTree>
    <p:extLst>
      <p:ext uri="{BB962C8B-B14F-4D97-AF65-F5344CB8AC3E}">
        <p14:creationId xmlns:p14="http://schemas.microsoft.com/office/powerpoint/2010/main" val="67330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584775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7079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1077218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938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1569660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738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2062103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By submitting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446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2554545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By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	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To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intentional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98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3046988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By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	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To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intentional process	</a:t>
            </a:r>
            <a:endParaRPr lang="en-A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Of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disciplines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582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3539430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By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	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To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intentional process	</a:t>
            </a:r>
            <a:endParaRPr lang="en-A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Of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disciplines of</a:t>
            </a:r>
            <a:r>
              <a:rPr lang="en-A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Learning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growing to be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Christ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1394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52500" y="86916"/>
            <a:ext cx="7518400" cy="5293757"/>
          </a:xfrm>
          <a:prstGeom prst="rect">
            <a:avLst/>
          </a:prstGeom>
          <a:solidFill>
            <a:srgbClr val="9DC3E6">
              <a:alpha val="47843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disciple is . . .  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 in Christ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Who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becomes a follower of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By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submitting			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To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intentional process	</a:t>
            </a:r>
            <a:endParaRPr lang="en-A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Of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disciplines of</a:t>
            </a:r>
            <a:r>
              <a:rPr lang="en-A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A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Learning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growing to be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Christ</a:t>
            </a:r>
            <a:r>
              <a:rPr lang="en-A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  And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process comes under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deliberate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oversight and guidance of 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 </a:t>
            </a:r>
            <a:r>
              <a:rPr lang="en-A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mature Christian.</a:t>
            </a:r>
            <a:endParaRPr lang="en-A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21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3277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523220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</a:t>
            </a:r>
            <a:r>
              <a:rPr lang="en-AU" sz="2800" b="1" u="sng" dirty="0" smtClean="0"/>
              <a:t>16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724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772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1169551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4444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1815882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823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2246769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</a:t>
            </a:r>
            <a:r>
              <a:rPr lang="en-AU" sz="2800" dirty="0" smtClean="0"/>
              <a:t>V2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452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2677656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  </a:t>
            </a:r>
            <a:r>
              <a:rPr lang="en-AU" sz="2800" dirty="0" smtClean="0"/>
              <a:t>V3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0257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4093428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  </a:t>
            </a:r>
            <a:r>
              <a:rPr lang="en-AU" sz="2800" dirty="0" smtClean="0"/>
              <a:t>V3</a:t>
            </a:r>
            <a:endParaRPr lang="en-AU" sz="2800" b="1" dirty="0" smtClean="0"/>
          </a:p>
          <a:p>
            <a:r>
              <a:rPr lang="en-AU" sz="2800" b="1" dirty="0" smtClean="0"/>
              <a:t>“</a:t>
            </a:r>
            <a:r>
              <a:rPr lang="en-AU" sz="2800" b="1" dirty="0"/>
              <a:t>You are not your own;  you were bought with a </a:t>
            </a:r>
            <a:r>
              <a:rPr lang="en-AU" sz="2800" b="1" dirty="0" smtClean="0"/>
              <a:t>price</a:t>
            </a:r>
            <a:r>
              <a:rPr lang="en-AU" sz="2800" b="1" dirty="0"/>
              <a:t>.  </a:t>
            </a:r>
            <a:endParaRPr lang="en-AU" sz="2800" b="1" dirty="0" smtClean="0"/>
          </a:p>
          <a:p>
            <a:r>
              <a:rPr lang="en-AU" sz="2800" b="1" dirty="0" smtClean="0"/>
              <a:t>Therefore</a:t>
            </a:r>
            <a:r>
              <a:rPr lang="en-AU" sz="2800" b="1" dirty="0"/>
              <a:t>, </a:t>
            </a:r>
            <a:r>
              <a:rPr lang="en-AU" sz="2800" b="1" dirty="0" smtClean="0"/>
              <a:t>honour God </a:t>
            </a:r>
            <a:r>
              <a:rPr lang="en-AU" sz="2800" b="1" dirty="0"/>
              <a:t>with your body.”   </a:t>
            </a:r>
            <a:r>
              <a:rPr lang="en-AU" sz="2400" dirty="0" smtClean="0"/>
              <a:t>1 </a:t>
            </a:r>
            <a:r>
              <a:rPr lang="en-AU" sz="2400" dirty="0"/>
              <a:t>Corinth. 6:19 – 20  (NIV)</a:t>
            </a:r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8408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3108543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   </a:t>
            </a:r>
            <a:r>
              <a:rPr lang="en-AU" sz="2800" dirty="0" smtClean="0"/>
              <a:t>V3</a:t>
            </a:r>
            <a:endParaRPr lang="en-AU" sz="2800" b="1" dirty="0" smtClean="0"/>
          </a:p>
          <a:p>
            <a:r>
              <a:rPr lang="en-AU" sz="2800" b="1" dirty="0" smtClean="0"/>
              <a:t>4. A </a:t>
            </a:r>
            <a:r>
              <a:rPr lang="en-AU" sz="2800" b="1" dirty="0"/>
              <a:t>disciple pays the price.  </a:t>
            </a:r>
            <a:r>
              <a:rPr lang="en-AU" sz="2800" dirty="0" smtClean="0"/>
              <a:t>V3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1554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3539430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</a:t>
            </a:r>
          </a:p>
          <a:p>
            <a:r>
              <a:rPr lang="en-AU" sz="2800" b="1" dirty="0" smtClean="0"/>
              <a:t>4. A </a:t>
            </a:r>
            <a:r>
              <a:rPr lang="en-AU" sz="2800" b="1" dirty="0"/>
              <a:t>disciple pays the price.  </a:t>
            </a:r>
            <a:r>
              <a:rPr lang="en-AU" sz="2800" dirty="0"/>
              <a:t>V3</a:t>
            </a:r>
            <a:r>
              <a:rPr lang="en-AU" sz="2800" b="1" dirty="0"/>
              <a:t> </a:t>
            </a:r>
            <a:endParaRPr lang="en-AU" sz="2800" b="1" dirty="0" smtClean="0"/>
          </a:p>
          <a:p>
            <a:pPr marL="342900" indent="-342900">
              <a:buAutoNum type="arabicPeriod" startAt="5"/>
            </a:pPr>
            <a:r>
              <a:rPr lang="en-AU" sz="2800" b="1" dirty="0" smtClean="0"/>
              <a:t>Disciples </a:t>
            </a:r>
            <a:r>
              <a:rPr lang="en-AU" sz="2800" b="1" dirty="0"/>
              <a:t>are under </a:t>
            </a:r>
            <a:r>
              <a:rPr lang="en-AU" sz="2800" b="1" dirty="0" smtClean="0"/>
              <a:t>‘</a:t>
            </a:r>
            <a:r>
              <a:rPr lang="en-AU" sz="2800" b="1" dirty="0"/>
              <a:t>divine steering.’</a:t>
            </a:r>
            <a:r>
              <a:rPr lang="en-AU" sz="2800" dirty="0"/>
              <a:t>  </a:t>
            </a:r>
            <a:r>
              <a:rPr lang="en-AU" sz="2800" dirty="0" smtClean="0"/>
              <a:t>V6 </a:t>
            </a:r>
            <a:r>
              <a:rPr lang="en-AU" sz="2800" dirty="0"/>
              <a:t>– </a:t>
            </a:r>
            <a:r>
              <a:rPr lang="en-AU" sz="2800" dirty="0" smtClean="0"/>
              <a:t>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6396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4247317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</a:t>
            </a:r>
          </a:p>
          <a:p>
            <a:r>
              <a:rPr lang="en-AU" sz="2800" b="1" dirty="0" smtClean="0"/>
              <a:t>4. A </a:t>
            </a:r>
            <a:r>
              <a:rPr lang="en-AU" sz="2800" b="1" dirty="0"/>
              <a:t>disciple pays the price.  </a:t>
            </a:r>
            <a:r>
              <a:rPr lang="en-AU" sz="2800" dirty="0"/>
              <a:t>V3</a:t>
            </a:r>
            <a:r>
              <a:rPr lang="en-AU" sz="2800" b="1" dirty="0"/>
              <a:t> </a:t>
            </a:r>
            <a:endParaRPr lang="en-AU" sz="2800" b="1" dirty="0" smtClean="0"/>
          </a:p>
          <a:p>
            <a:pPr marL="342900" indent="-342900">
              <a:buAutoNum type="arabicPeriod" startAt="5"/>
            </a:pPr>
            <a:r>
              <a:rPr lang="en-AU" sz="2800" b="1" dirty="0" smtClean="0"/>
              <a:t>Disciples </a:t>
            </a:r>
            <a:r>
              <a:rPr lang="en-AU" sz="2800" b="1" dirty="0"/>
              <a:t>are under </a:t>
            </a:r>
            <a:r>
              <a:rPr lang="en-AU" sz="2800" b="1" dirty="0" smtClean="0"/>
              <a:t>‘</a:t>
            </a:r>
            <a:r>
              <a:rPr lang="en-AU" sz="2800" b="1" dirty="0"/>
              <a:t>divine steering.’</a:t>
            </a:r>
            <a:r>
              <a:rPr lang="en-AU" sz="2800" dirty="0"/>
              <a:t>  </a:t>
            </a:r>
            <a:r>
              <a:rPr lang="en-AU" sz="2800" dirty="0" smtClean="0"/>
              <a:t>V6 </a:t>
            </a:r>
            <a:r>
              <a:rPr lang="en-AU" sz="2800" dirty="0"/>
              <a:t>– </a:t>
            </a:r>
            <a:r>
              <a:rPr lang="en-AU" sz="2800" dirty="0" smtClean="0"/>
              <a:t>9</a:t>
            </a:r>
          </a:p>
          <a:p>
            <a:r>
              <a:rPr lang="en-AU" sz="2800" b="1" dirty="0" smtClean="0"/>
              <a:t>6. Disciples </a:t>
            </a:r>
            <a:r>
              <a:rPr lang="en-AU" sz="2800" b="1" dirty="0"/>
              <a:t>makes disciples.</a:t>
            </a:r>
            <a:r>
              <a:rPr lang="en-AU" sz="2800" dirty="0"/>
              <a:t> </a:t>
            </a:r>
            <a:r>
              <a:rPr lang="en-AU" sz="2800" dirty="0" smtClean="0"/>
              <a:t>  V5</a:t>
            </a:r>
            <a:r>
              <a:rPr lang="en-AU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7453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5539978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</a:t>
            </a:r>
          </a:p>
          <a:p>
            <a:r>
              <a:rPr lang="en-AU" sz="2800" b="1" dirty="0" smtClean="0"/>
              <a:t>4. A </a:t>
            </a:r>
            <a:r>
              <a:rPr lang="en-AU" sz="2800" b="1" dirty="0"/>
              <a:t>disciple pays the price.  </a:t>
            </a:r>
            <a:r>
              <a:rPr lang="en-AU" sz="2800" dirty="0"/>
              <a:t>V3</a:t>
            </a:r>
            <a:r>
              <a:rPr lang="en-AU" sz="2800" b="1" dirty="0"/>
              <a:t> </a:t>
            </a:r>
            <a:endParaRPr lang="en-AU" sz="2800" b="1" dirty="0" smtClean="0"/>
          </a:p>
          <a:p>
            <a:pPr marL="342900" indent="-342900">
              <a:buAutoNum type="arabicPeriod" startAt="5"/>
            </a:pPr>
            <a:r>
              <a:rPr lang="en-AU" sz="2800" b="1" dirty="0" smtClean="0"/>
              <a:t>Disciples </a:t>
            </a:r>
            <a:r>
              <a:rPr lang="en-AU" sz="2800" b="1" dirty="0"/>
              <a:t>are under </a:t>
            </a:r>
            <a:r>
              <a:rPr lang="en-AU" sz="2800" b="1" dirty="0" smtClean="0"/>
              <a:t>‘</a:t>
            </a:r>
            <a:r>
              <a:rPr lang="en-AU" sz="2800" b="1" dirty="0"/>
              <a:t>divine steering.’</a:t>
            </a:r>
            <a:r>
              <a:rPr lang="en-AU" sz="2800" dirty="0"/>
              <a:t>  </a:t>
            </a:r>
            <a:r>
              <a:rPr lang="en-AU" sz="2800" dirty="0" smtClean="0"/>
              <a:t>V6 </a:t>
            </a:r>
            <a:r>
              <a:rPr lang="en-AU" sz="2800" dirty="0"/>
              <a:t>– </a:t>
            </a:r>
            <a:r>
              <a:rPr lang="en-AU" sz="2800" dirty="0" smtClean="0"/>
              <a:t>9</a:t>
            </a:r>
          </a:p>
          <a:p>
            <a:r>
              <a:rPr lang="en-AU" sz="2800" b="1" dirty="0" smtClean="0"/>
              <a:t>6. Disciples </a:t>
            </a:r>
            <a:r>
              <a:rPr lang="en-AU" sz="2800" b="1" dirty="0"/>
              <a:t>makes disciples.</a:t>
            </a:r>
            <a:r>
              <a:rPr lang="en-AU" sz="2800" dirty="0"/>
              <a:t> </a:t>
            </a:r>
            <a:r>
              <a:rPr lang="en-AU" sz="2800" dirty="0" smtClean="0"/>
              <a:t>  V5</a:t>
            </a:r>
          </a:p>
          <a:p>
            <a:r>
              <a:rPr lang="en-AU" b="1" dirty="0" smtClean="0"/>
              <a:t>	</a:t>
            </a:r>
            <a:r>
              <a:rPr lang="en-AU" sz="2800" b="1" dirty="0" smtClean="0"/>
              <a:t>“</a:t>
            </a:r>
            <a:r>
              <a:rPr lang="en-AU" sz="2800" b="1" dirty="0"/>
              <a:t>So the churches were strengthened in their </a:t>
            </a:r>
            <a:endParaRPr lang="en-AU" sz="2800" b="1" dirty="0" smtClean="0"/>
          </a:p>
          <a:p>
            <a:r>
              <a:rPr lang="en-AU" sz="2800" b="1" dirty="0"/>
              <a:t>	</a:t>
            </a:r>
            <a:r>
              <a:rPr lang="en-AU" sz="2800" b="1" dirty="0" smtClean="0"/>
              <a:t> faith </a:t>
            </a:r>
            <a:r>
              <a:rPr lang="en-AU" sz="2800" b="1" dirty="0"/>
              <a:t>and grew larger every day.”	</a:t>
            </a:r>
            <a:r>
              <a:rPr lang="en-AU" sz="2800" dirty="0" smtClean="0"/>
              <a:t>Acts </a:t>
            </a:r>
            <a:r>
              <a:rPr lang="en-AU" sz="2800" dirty="0"/>
              <a:t>16:5   (NLT)</a:t>
            </a:r>
          </a:p>
          <a:p>
            <a:r>
              <a:rPr lang="en-AU" sz="2800" dirty="0"/>
              <a:t>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0345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110862"/>
            <a:ext cx="11798300" cy="69688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73100" y="114300"/>
            <a:ext cx="9664700" cy="4832092"/>
          </a:xfrm>
          <a:prstGeom prst="rect">
            <a:avLst/>
          </a:prstGeom>
          <a:solidFill>
            <a:srgbClr val="9DC3E6">
              <a:alpha val="50980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2800" b="1" u="sng" dirty="0"/>
              <a:t>Lessons from Timothy, from Acts 16</a:t>
            </a:r>
            <a:r>
              <a:rPr lang="en-AU" sz="2800" b="1" dirty="0"/>
              <a:t>: </a:t>
            </a:r>
            <a:endParaRPr lang="en-AU" sz="1400" b="1" dirty="0" smtClean="0"/>
          </a:p>
          <a:p>
            <a:r>
              <a:rPr lang="en-AU" sz="1400" b="1" dirty="0"/>
              <a:t> </a:t>
            </a:r>
            <a:endParaRPr lang="en-AU" sz="2800" dirty="0"/>
          </a:p>
          <a:p>
            <a:r>
              <a:rPr lang="en-AU" sz="2800" b="1" dirty="0"/>
              <a:t> </a:t>
            </a:r>
            <a:r>
              <a:rPr lang="en-AU" sz="2800" b="1" dirty="0" smtClean="0"/>
              <a:t>“You </a:t>
            </a:r>
            <a:r>
              <a:rPr lang="en-AU" sz="2800" b="1" dirty="0"/>
              <a:t>know you’re a disciple when . . . </a:t>
            </a:r>
            <a:r>
              <a:rPr lang="en-AU" sz="2800" b="1" dirty="0" smtClean="0"/>
              <a:t>.”</a:t>
            </a:r>
            <a:endParaRPr lang="en-AU" sz="1400" dirty="0" smtClean="0"/>
          </a:p>
          <a:p>
            <a:r>
              <a:rPr lang="en-AU" sz="1400" dirty="0"/>
              <a:t> </a:t>
            </a:r>
            <a:endParaRPr lang="en-AU" sz="2800" dirty="0"/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known.</a:t>
            </a:r>
            <a:r>
              <a:rPr lang="en-AU" sz="2800" dirty="0"/>
              <a:t> </a:t>
            </a:r>
            <a:r>
              <a:rPr lang="en-AU" sz="2800" dirty="0" smtClean="0"/>
              <a:t>  V1</a:t>
            </a:r>
          </a:p>
          <a:p>
            <a:pPr marL="342900" indent="-342900">
              <a:buAutoNum type="arabicPeriod"/>
            </a:pPr>
            <a:r>
              <a:rPr lang="en-AU" sz="2800" b="1" dirty="0" smtClean="0"/>
              <a:t>A </a:t>
            </a:r>
            <a:r>
              <a:rPr lang="en-AU" sz="2800" b="1" dirty="0"/>
              <a:t>disciple is of good repute</a:t>
            </a:r>
            <a:r>
              <a:rPr lang="en-AU" sz="2800" dirty="0"/>
              <a:t>: V2 </a:t>
            </a:r>
            <a:endParaRPr lang="en-AU" sz="2800" dirty="0" smtClean="0"/>
          </a:p>
          <a:p>
            <a:pPr marL="342900" indent="-342900">
              <a:buAutoNum type="arabicPeriod" startAt="3"/>
            </a:pPr>
            <a:r>
              <a:rPr lang="en-AU" sz="2800" b="1" dirty="0" smtClean="0"/>
              <a:t>A </a:t>
            </a:r>
            <a:r>
              <a:rPr lang="en-AU" sz="2800" b="1" dirty="0"/>
              <a:t>disciple is </a:t>
            </a:r>
            <a:r>
              <a:rPr lang="en-AU" sz="2800" b="1" dirty="0" smtClean="0"/>
              <a:t>available</a:t>
            </a:r>
          </a:p>
          <a:p>
            <a:r>
              <a:rPr lang="en-AU" sz="2800" b="1" dirty="0" smtClean="0"/>
              <a:t>4. A </a:t>
            </a:r>
            <a:r>
              <a:rPr lang="en-AU" sz="2800" b="1" dirty="0"/>
              <a:t>disciple pays the price.  </a:t>
            </a:r>
            <a:r>
              <a:rPr lang="en-AU" sz="2800" dirty="0"/>
              <a:t>V3</a:t>
            </a:r>
            <a:r>
              <a:rPr lang="en-AU" sz="2800" b="1" dirty="0"/>
              <a:t> </a:t>
            </a:r>
            <a:endParaRPr lang="en-AU" sz="2800" b="1" dirty="0" smtClean="0"/>
          </a:p>
          <a:p>
            <a:pPr marL="342900" indent="-342900">
              <a:buAutoNum type="arabicPeriod" startAt="5"/>
            </a:pPr>
            <a:r>
              <a:rPr lang="en-AU" sz="2800" b="1" dirty="0" smtClean="0"/>
              <a:t>Disciples </a:t>
            </a:r>
            <a:r>
              <a:rPr lang="en-AU" sz="2800" b="1" dirty="0"/>
              <a:t>are under </a:t>
            </a:r>
            <a:r>
              <a:rPr lang="en-AU" sz="2800" b="1" dirty="0" smtClean="0"/>
              <a:t>‘</a:t>
            </a:r>
            <a:r>
              <a:rPr lang="en-AU" sz="2800" b="1" dirty="0"/>
              <a:t>divine steering.’</a:t>
            </a:r>
            <a:r>
              <a:rPr lang="en-AU" sz="2800" dirty="0"/>
              <a:t>  </a:t>
            </a:r>
            <a:r>
              <a:rPr lang="en-AU" sz="2800" dirty="0" smtClean="0"/>
              <a:t>V6 </a:t>
            </a:r>
            <a:r>
              <a:rPr lang="en-AU" sz="2800" dirty="0"/>
              <a:t>– </a:t>
            </a:r>
            <a:r>
              <a:rPr lang="en-AU" sz="2800" dirty="0" smtClean="0"/>
              <a:t>9</a:t>
            </a:r>
          </a:p>
          <a:p>
            <a:r>
              <a:rPr lang="en-AU" sz="2800" b="1" dirty="0" smtClean="0"/>
              <a:t>6. Disciples </a:t>
            </a:r>
            <a:r>
              <a:rPr lang="en-AU" sz="2800" b="1" dirty="0"/>
              <a:t>makes disciples.</a:t>
            </a:r>
            <a:r>
              <a:rPr lang="en-AU" sz="2800" dirty="0"/>
              <a:t> </a:t>
            </a:r>
            <a:r>
              <a:rPr lang="en-AU" sz="2800" dirty="0" smtClean="0"/>
              <a:t>  V5</a:t>
            </a:r>
          </a:p>
          <a:p>
            <a:r>
              <a:rPr lang="en-AU" sz="2800" b="1" dirty="0" smtClean="0"/>
              <a:t>7. A </a:t>
            </a:r>
            <a:r>
              <a:rPr lang="en-AU" sz="2800" b="1" dirty="0"/>
              <a:t>disciple is always “in the making,” rather than made. </a:t>
            </a:r>
            <a:endParaRPr lang="en-AU" sz="2800" b="1" dirty="0" smtClean="0"/>
          </a:p>
          <a:p>
            <a:r>
              <a:rPr lang="en-AU" sz="2800" b="1" dirty="0"/>
              <a:t>	</a:t>
            </a:r>
            <a:r>
              <a:rPr lang="en-AU" sz="2800" b="1" dirty="0" smtClean="0"/>
              <a:t>					</a:t>
            </a:r>
            <a:r>
              <a:rPr lang="en-AU" sz="2800" dirty="0" smtClean="0"/>
              <a:t>Philippians 1:6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4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29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65" y="-175420"/>
            <a:ext cx="11253470" cy="7033420"/>
          </a:xfrm>
        </p:spPr>
      </p:pic>
      <p:sp>
        <p:nvSpPr>
          <p:cNvPr id="3" name="TextBox 2"/>
          <p:cNvSpPr txBox="1"/>
          <p:nvPr/>
        </p:nvSpPr>
        <p:spPr>
          <a:xfrm>
            <a:off x="977900" y="365125"/>
            <a:ext cx="5295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“This is my strategy for building my church so that </a:t>
            </a:r>
            <a:endParaRPr lang="en-AU" sz="3200" b="1" dirty="0" smtClean="0"/>
          </a:p>
          <a:p>
            <a:r>
              <a:rPr lang="en-AU" sz="3200" b="1" dirty="0" smtClean="0"/>
              <a:t>the </a:t>
            </a:r>
            <a:r>
              <a:rPr lang="en-AU" sz="3200" b="1" dirty="0"/>
              <a:t>gates of hell cannot prevail against it:  I’ll have </a:t>
            </a:r>
            <a:endParaRPr lang="en-AU" sz="3200" b="1" dirty="0" smtClean="0"/>
          </a:p>
          <a:p>
            <a:r>
              <a:rPr lang="en-AU" sz="3200" b="1" dirty="0" smtClean="0"/>
              <a:t>an </a:t>
            </a:r>
            <a:r>
              <a:rPr lang="en-AU" sz="3200" b="1" dirty="0"/>
              <a:t>army of disciple-makers.”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17031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62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84" y="1200082"/>
            <a:ext cx="409632" cy="981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5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84" y="1200082"/>
            <a:ext cx="409632" cy="981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58987" y="1976991"/>
            <a:ext cx="381053" cy="981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74282" y="3313979"/>
            <a:ext cx="430253" cy="11144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50190" y="2797437"/>
            <a:ext cx="406254" cy="13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7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84" y="1200082"/>
            <a:ext cx="409632" cy="981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5012" y="1209608"/>
            <a:ext cx="323895" cy="971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8987" y="1976991"/>
            <a:ext cx="381053" cy="981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54570" y="2299911"/>
            <a:ext cx="442965" cy="10589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74282" y="3313979"/>
            <a:ext cx="430253" cy="111442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50190" y="2797437"/>
            <a:ext cx="406254" cy="13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605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84" y="1200082"/>
            <a:ext cx="409632" cy="981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5012" y="1209608"/>
            <a:ext cx="323895" cy="971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8987" y="1976991"/>
            <a:ext cx="381053" cy="981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63364" y="579732"/>
            <a:ext cx="400106" cy="12193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54570" y="2299911"/>
            <a:ext cx="442965" cy="10589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74282" y="3313979"/>
            <a:ext cx="430253" cy="11144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55200" y="2412696"/>
            <a:ext cx="375073" cy="10675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50190" y="2797437"/>
            <a:ext cx="406254" cy="13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9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2900"/>
            <a:ext cx="12192000" cy="79168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884" y="3615536"/>
            <a:ext cx="460416" cy="9579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4384" y="1200082"/>
            <a:ext cx="409632" cy="981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35012" y="1209608"/>
            <a:ext cx="323895" cy="9716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3768" y="3117644"/>
            <a:ext cx="276264" cy="10097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8821" y="623739"/>
            <a:ext cx="466790" cy="10669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9189" y="3416231"/>
            <a:ext cx="409632" cy="9907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58987" y="1976991"/>
            <a:ext cx="381053" cy="9812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01492" y="1824571"/>
            <a:ext cx="494053" cy="91863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91254" y="3911600"/>
            <a:ext cx="504895" cy="12003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63364" y="579732"/>
            <a:ext cx="400106" cy="12193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54570" y="2299911"/>
            <a:ext cx="442965" cy="10589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174282" y="3313979"/>
            <a:ext cx="430253" cy="11144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55200" y="2412696"/>
            <a:ext cx="375073" cy="106751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50190" y="2797437"/>
            <a:ext cx="406254" cy="13510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70092" y="5999310"/>
            <a:ext cx="7073900" cy="707886"/>
          </a:xfrm>
          <a:prstGeom prst="rect">
            <a:avLst/>
          </a:prstGeom>
          <a:solidFill>
            <a:srgbClr val="FFFF66">
              <a:alpha val="43922"/>
            </a:srgbClr>
          </a:solidFill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“Disciples Don’t Grow On Trees”</a:t>
            </a:r>
            <a:endParaRPr lang="en-A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16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249</Words>
  <Application>Microsoft Office PowerPoint</Application>
  <PresentationFormat>Widescreen</PresentationFormat>
  <Paragraphs>127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HBCC</dc:creator>
  <cp:lastModifiedBy>Oliver Gellert</cp:lastModifiedBy>
  <cp:revision>9</cp:revision>
  <dcterms:created xsi:type="dcterms:W3CDTF">2019-10-04T04:35:14Z</dcterms:created>
  <dcterms:modified xsi:type="dcterms:W3CDTF">2019-10-06T05:28:39Z</dcterms:modified>
</cp:coreProperties>
</file>