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6" r:id="rId3"/>
    <p:sldId id="258" r:id="rId4"/>
    <p:sldId id="262" r:id="rId5"/>
    <p:sldId id="263" r:id="rId6"/>
    <p:sldId id="264" r:id="rId7"/>
    <p:sldId id="265" r:id="rId8"/>
    <p:sldId id="270" r:id="rId9"/>
    <p:sldId id="271" r:id="rId10"/>
    <p:sldId id="260" r:id="rId11"/>
    <p:sldId id="272" r:id="rId12"/>
    <p:sldId id="274" r:id="rId13"/>
    <p:sldId id="275" r:id="rId14"/>
    <p:sldId id="276" r:id="rId15"/>
    <p:sldId id="25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2207"/>
    <a:srgbClr val="542708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9E95-BB58-4044-8A22-99F972A99878}" type="datetimeFigureOut">
              <a:rPr lang="en-AU" smtClean="0"/>
              <a:t>14/04/2019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8CC-4E67-4AAC-9475-662AE5377C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139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9E95-BB58-4044-8A22-99F972A99878}" type="datetimeFigureOut">
              <a:rPr lang="en-AU" smtClean="0"/>
              <a:t>14/04/2019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8CC-4E67-4AAC-9475-662AE5377C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676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9E95-BB58-4044-8A22-99F972A99878}" type="datetimeFigureOut">
              <a:rPr lang="en-AU" smtClean="0"/>
              <a:t>14/04/2019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8CC-4E67-4AAC-9475-662AE5377C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267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9E95-BB58-4044-8A22-99F972A99878}" type="datetimeFigureOut">
              <a:rPr lang="en-AU" smtClean="0"/>
              <a:t>14/04/2019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8CC-4E67-4AAC-9475-662AE5377C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34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9E95-BB58-4044-8A22-99F972A99878}" type="datetimeFigureOut">
              <a:rPr lang="en-AU" smtClean="0"/>
              <a:t>14/04/2019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8CC-4E67-4AAC-9475-662AE5377C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670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9E95-BB58-4044-8A22-99F972A99878}" type="datetimeFigureOut">
              <a:rPr lang="en-AU" smtClean="0"/>
              <a:t>14/04/2019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8CC-4E67-4AAC-9475-662AE5377C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873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9E95-BB58-4044-8A22-99F972A99878}" type="datetimeFigureOut">
              <a:rPr lang="en-AU" smtClean="0"/>
              <a:t>14/04/2019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8CC-4E67-4AAC-9475-662AE5377C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783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9E95-BB58-4044-8A22-99F972A99878}" type="datetimeFigureOut">
              <a:rPr lang="en-AU" smtClean="0"/>
              <a:t>14/04/2019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8CC-4E67-4AAC-9475-662AE5377C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67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9E95-BB58-4044-8A22-99F972A99878}" type="datetimeFigureOut">
              <a:rPr lang="en-AU" smtClean="0"/>
              <a:t>14/04/2019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8CC-4E67-4AAC-9475-662AE5377C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047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9E95-BB58-4044-8A22-99F972A99878}" type="datetimeFigureOut">
              <a:rPr lang="en-AU" smtClean="0"/>
              <a:t>14/04/2019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8CC-4E67-4AAC-9475-662AE5377C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261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9E95-BB58-4044-8A22-99F972A99878}" type="datetimeFigureOut">
              <a:rPr lang="en-AU" smtClean="0"/>
              <a:t>14/04/2019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C8CC-4E67-4AAC-9475-662AE5377C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337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B9E95-BB58-4044-8A22-99F972A99878}" type="datetimeFigureOut">
              <a:rPr lang="en-AU" smtClean="0"/>
              <a:t>14/04/2019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6C8CC-4E67-4AAC-9475-662AE5377C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302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15874"/>
            <a:ext cx="10947400" cy="6842126"/>
          </a:xfrm>
        </p:spPr>
      </p:pic>
      <p:sp>
        <p:nvSpPr>
          <p:cNvPr id="5" name="TextBox 4"/>
          <p:cNvSpPr txBox="1"/>
          <p:nvPr/>
        </p:nvSpPr>
        <p:spPr>
          <a:xfrm>
            <a:off x="622300" y="-4208"/>
            <a:ext cx="10947400" cy="53128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AU" dirty="0">
              <a:solidFill>
                <a:srgbClr val="CC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2300" y="955676"/>
            <a:ext cx="5930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dirty="0" smtClean="0">
                <a:latin typeface="Brush Script MT" panose="03060802040406070304" pitchFamily="66" charset="0"/>
              </a:rPr>
              <a:t>Starring . . . </a:t>
            </a:r>
            <a:r>
              <a:rPr lang="en-AU" sz="3600" dirty="0" smtClean="0">
                <a:latin typeface="Brush Script MT" panose="03060802040406070304" pitchFamily="66" charset="0"/>
              </a:rPr>
              <a:t>.</a:t>
            </a:r>
            <a:endParaRPr lang="en-AU" sz="36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279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3302000"/>
            <a:ext cx="577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“Hail to the King of Israel.”</a:t>
            </a:r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9074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01900" y="3263900"/>
            <a:ext cx="79629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“Only a few days ago the people (in Judea) were trying to stone you.  		  Are you going there again</a:t>
            </a:r>
            <a:r>
              <a:rPr lang="en-A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</a:t>
            </a:r>
          </a:p>
          <a:p>
            <a:r>
              <a:rPr lang="en-A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A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  <a:r>
              <a:rPr lang="en-A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11:8  (NLT)</a:t>
            </a:r>
            <a:endParaRPr lang="en-A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6161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2900" y="1587500"/>
            <a:ext cx="8039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A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they think of Jesus? </a:t>
            </a:r>
            <a:endParaRPr lang="en-A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7675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2900" y="1587500"/>
            <a:ext cx="8039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A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they think of Jesus? </a:t>
            </a:r>
            <a:endParaRPr lang="en-A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A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they expect of Jesus?	</a:t>
            </a:r>
            <a:endParaRPr lang="en-A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7056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2900" y="1587500"/>
            <a:ext cx="80391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A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they think of Jesus? </a:t>
            </a:r>
            <a:endParaRPr lang="en-A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A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they expect of Jesus?	</a:t>
            </a:r>
            <a:endParaRPr lang="en-A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A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they prepared to lay at the feet of Jesus as a declaration of his </a:t>
            </a:r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Sovereignty</a:t>
            </a:r>
            <a:r>
              <a:rPr lang="en-A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 	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929210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21"/>
          <a:stretch/>
        </p:blipFill>
        <p:spPr>
          <a:xfrm>
            <a:off x="838200" y="0"/>
            <a:ext cx="10033000" cy="6837405"/>
          </a:xfrm>
        </p:spPr>
      </p:pic>
    </p:spTree>
    <p:extLst>
      <p:ext uri="{BB962C8B-B14F-4D97-AF65-F5344CB8AC3E}">
        <p14:creationId xmlns:p14="http://schemas.microsoft.com/office/powerpoint/2010/main" val="325134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15874"/>
            <a:ext cx="10947400" cy="6842126"/>
          </a:xfrm>
        </p:spPr>
      </p:pic>
    </p:spTree>
    <p:extLst>
      <p:ext uri="{BB962C8B-B14F-4D97-AF65-F5344CB8AC3E}">
        <p14:creationId xmlns:p14="http://schemas.microsoft.com/office/powerpoint/2010/main" val="3507916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58200" y="1943100"/>
            <a:ext cx="345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Crowds</a:t>
            </a:r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7910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58200" y="1943100"/>
            <a:ext cx="345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Crowds</a:t>
            </a:r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35700" y="3602038"/>
            <a:ext cx="2527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Donkey</a:t>
            </a:r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6573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58200" y="1943100"/>
            <a:ext cx="345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Crowds</a:t>
            </a:r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35700" y="3602038"/>
            <a:ext cx="2527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Donkey</a:t>
            </a:r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37200" y="5473700"/>
            <a:ext cx="383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Clothes</a:t>
            </a:r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5324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58200" y="1943100"/>
            <a:ext cx="345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Crowds</a:t>
            </a:r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35700" y="3602038"/>
            <a:ext cx="2527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Donkey</a:t>
            </a:r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37200" y="5473700"/>
            <a:ext cx="383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Clothes</a:t>
            </a:r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9400" y="1293952"/>
            <a:ext cx="4178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/>
              <a:t>       </a:t>
            </a:r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Palm branches</a:t>
            </a:r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0218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58200" y="1943100"/>
            <a:ext cx="345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Crowds</a:t>
            </a:r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35700" y="3602038"/>
            <a:ext cx="2527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Donkey</a:t>
            </a:r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37200" y="5473700"/>
            <a:ext cx="383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Clothes</a:t>
            </a:r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9400" y="1293952"/>
            <a:ext cx="4178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/>
              <a:t>       </a:t>
            </a:r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Palm branches</a:t>
            </a:r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32700" y="1235214"/>
            <a:ext cx="345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Praises</a:t>
            </a:r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9586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45" y="139700"/>
            <a:ext cx="7413705" cy="4814094"/>
          </a:xfrm>
        </p:spPr>
      </p:pic>
      <p:sp>
        <p:nvSpPr>
          <p:cNvPr id="3" name="TextBox 2"/>
          <p:cNvSpPr txBox="1"/>
          <p:nvPr/>
        </p:nvSpPr>
        <p:spPr>
          <a:xfrm>
            <a:off x="3606800" y="4245908"/>
            <a:ext cx="791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5427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“Save </a:t>
            </a:r>
            <a:r>
              <a:rPr lang="en-AU" sz="4000" b="1" dirty="0">
                <a:solidFill>
                  <a:srgbClr val="5427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n</a:t>
            </a:r>
            <a:r>
              <a:rPr lang="en-AU" sz="4000" b="1" dirty="0" smtClean="0">
                <a:solidFill>
                  <a:srgbClr val="5427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ow, I pray.”</a:t>
            </a:r>
            <a:endParaRPr lang="en-AU" sz="4000" b="1" dirty="0">
              <a:solidFill>
                <a:srgbClr val="5427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605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45" y="139700"/>
            <a:ext cx="7413705" cy="4814094"/>
          </a:xfrm>
        </p:spPr>
      </p:pic>
      <p:sp>
        <p:nvSpPr>
          <p:cNvPr id="3" name="TextBox 2"/>
          <p:cNvSpPr txBox="1"/>
          <p:nvPr/>
        </p:nvSpPr>
        <p:spPr>
          <a:xfrm>
            <a:off x="3606800" y="4209723"/>
            <a:ext cx="7912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5427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“Save </a:t>
            </a:r>
            <a:r>
              <a:rPr lang="en-AU" sz="4000" b="1" dirty="0">
                <a:solidFill>
                  <a:srgbClr val="5427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n</a:t>
            </a:r>
            <a:r>
              <a:rPr lang="en-AU" sz="4000" b="1" dirty="0" smtClean="0">
                <a:solidFill>
                  <a:srgbClr val="5427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ow, I pray.”</a:t>
            </a:r>
          </a:p>
          <a:p>
            <a:r>
              <a:rPr lang="en-AU" sz="4000" dirty="0" smtClean="0">
                <a:solidFill>
                  <a:srgbClr val="492207"/>
                </a:solidFill>
                <a:latin typeface="Lucida Calligraphy" panose="03010101010101010101" pitchFamily="66" charset="0"/>
              </a:rPr>
              <a:t>“</a:t>
            </a:r>
            <a:r>
              <a:rPr lang="en-AU" sz="4000" b="1" dirty="0" smtClean="0">
                <a:solidFill>
                  <a:srgbClr val="4922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Save </a:t>
            </a:r>
            <a:r>
              <a:rPr lang="en-AU" sz="4000" b="1" dirty="0">
                <a:solidFill>
                  <a:srgbClr val="4922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now, you who is in the highest heaven</a:t>
            </a:r>
            <a:r>
              <a:rPr lang="en-AU" sz="4000" b="1" dirty="0" smtClean="0">
                <a:solidFill>
                  <a:srgbClr val="4922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.”</a:t>
            </a:r>
            <a:endParaRPr lang="en-AU" sz="4000" b="1" dirty="0">
              <a:solidFill>
                <a:srgbClr val="4922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034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111</Words>
  <Application>Microsoft Office PowerPoint</Application>
  <PresentationFormat>Widescreen</PresentationFormat>
  <Paragraphs>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Brush Script MT</vt:lpstr>
      <vt:lpstr>Calibri</vt:lpstr>
      <vt:lpstr>Calibri Light</vt:lpstr>
      <vt:lpstr>Lucida Calligraphy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HBCC</dc:creator>
  <cp:lastModifiedBy>Oliver Gellert</cp:lastModifiedBy>
  <cp:revision>9</cp:revision>
  <dcterms:created xsi:type="dcterms:W3CDTF">2019-04-12T03:19:18Z</dcterms:created>
  <dcterms:modified xsi:type="dcterms:W3CDTF">2019-04-14T04:44:19Z</dcterms:modified>
</cp:coreProperties>
</file>