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4" r:id="rId4"/>
    <p:sldId id="265" r:id="rId5"/>
    <p:sldId id="269" r:id="rId6"/>
    <p:sldId id="297" r:id="rId7"/>
    <p:sldId id="298" r:id="rId8"/>
    <p:sldId id="266" r:id="rId9"/>
    <p:sldId id="273" r:id="rId10"/>
    <p:sldId id="299" r:id="rId11"/>
    <p:sldId id="270" r:id="rId12"/>
    <p:sldId id="276" r:id="rId13"/>
    <p:sldId id="280" r:id="rId14"/>
    <p:sldId id="277" r:id="rId15"/>
    <p:sldId id="278" r:id="rId16"/>
    <p:sldId id="279" r:id="rId17"/>
    <p:sldId id="300" r:id="rId18"/>
    <p:sldId id="282" r:id="rId19"/>
    <p:sldId id="258" r:id="rId20"/>
    <p:sldId id="283" r:id="rId21"/>
    <p:sldId id="284" r:id="rId22"/>
    <p:sldId id="285" r:id="rId23"/>
    <p:sldId id="286" r:id="rId24"/>
    <p:sldId id="287" r:id="rId25"/>
    <p:sldId id="289" r:id="rId26"/>
    <p:sldId id="291" r:id="rId27"/>
    <p:sldId id="302" r:id="rId28"/>
    <p:sldId id="303" r:id="rId29"/>
    <p:sldId id="295" r:id="rId30"/>
    <p:sldId id="29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CAA5-4AD4-406B-B6B3-134B30B9BDAE}" type="datetimeFigureOut">
              <a:rPr lang="en-AU" smtClean="0"/>
              <a:t>21/10/2018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E089-D746-4DCA-84AD-1D007BDFB8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5039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CAA5-4AD4-406B-B6B3-134B30B9BDAE}" type="datetimeFigureOut">
              <a:rPr lang="en-AU" smtClean="0"/>
              <a:t>21/10/2018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E089-D746-4DCA-84AD-1D007BDFB8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239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CAA5-4AD4-406B-B6B3-134B30B9BDAE}" type="datetimeFigureOut">
              <a:rPr lang="en-AU" smtClean="0"/>
              <a:t>21/10/2018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E089-D746-4DCA-84AD-1D007BDFB8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1233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CAA5-4AD4-406B-B6B3-134B30B9BDAE}" type="datetimeFigureOut">
              <a:rPr lang="en-AU" smtClean="0"/>
              <a:t>21/10/2018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E089-D746-4DCA-84AD-1D007BDFB8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8129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CAA5-4AD4-406B-B6B3-134B30B9BDAE}" type="datetimeFigureOut">
              <a:rPr lang="en-AU" smtClean="0"/>
              <a:t>21/10/2018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E089-D746-4DCA-84AD-1D007BDFB8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4259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CAA5-4AD4-406B-B6B3-134B30B9BDAE}" type="datetimeFigureOut">
              <a:rPr lang="en-AU" smtClean="0"/>
              <a:t>21/10/2018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E089-D746-4DCA-84AD-1D007BDFB8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6175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CAA5-4AD4-406B-B6B3-134B30B9BDAE}" type="datetimeFigureOut">
              <a:rPr lang="en-AU" smtClean="0"/>
              <a:t>21/10/2018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E089-D746-4DCA-84AD-1D007BDFB8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440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CAA5-4AD4-406B-B6B3-134B30B9BDAE}" type="datetimeFigureOut">
              <a:rPr lang="en-AU" smtClean="0"/>
              <a:t>21/10/2018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E089-D746-4DCA-84AD-1D007BDFB8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326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CAA5-4AD4-406B-B6B3-134B30B9BDAE}" type="datetimeFigureOut">
              <a:rPr lang="en-AU" smtClean="0"/>
              <a:t>21/10/2018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E089-D746-4DCA-84AD-1D007BDFB8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345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CAA5-4AD4-406B-B6B3-134B30B9BDAE}" type="datetimeFigureOut">
              <a:rPr lang="en-AU" smtClean="0"/>
              <a:t>21/10/2018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E089-D746-4DCA-84AD-1D007BDFB8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980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CAA5-4AD4-406B-B6B3-134B30B9BDAE}" type="datetimeFigureOut">
              <a:rPr lang="en-AU" smtClean="0"/>
              <a:t>21/10/2018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E089-D746-4DCA-84AD-1D007BDFB8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168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0CAA5-4AD4-406B-B6B3-134B30B9BDAE}" type="datetimeFigureOut">
              <a:rPr lang="en-AU" smtClean="0"/>
              <a:t>21/10/2018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4E089-D746-4DCA-84AD-1D007BDFB8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002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2" descr="http://www.masterartstudio.com/wp-content/uploads/2013/03/antique-scroll-backgrou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62100" y="1231900"/>
            <a:ext cx="886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/>
              <a:t>“It is best for you that I go away, because if I don’t, the Advocate </a:t>
            </a:r>
            <a:r>
              <a:rPr lang="en-AU" sz="3600" b="1" dirty="0" smtClean="0"/>
              <a:t>won’t </a:t>
            </a:r>
            <a:r>
              <a:rPr lang="en-AU" sz="3600" b="1" dirty="0"/>
              <a:t>come.  If I do go away, then I will send him to you.”</a:t>
            </a:r>
            <a:r>
              <a:rPr lang="en-AU" sz="3600" dirty="0"/>
              <a:t>   </a:t>
            </a:r>
          </a:p>
          <a:p>
            <a:r>
              <a:rPr lang="en-AU" sz="3600" dirty="0"/>
              <a:t>					</a:t>
            </a:r>
            <a:r>
              <a:rPr lang="en-AU" sz="3200" dirty="0" smtClean="0"/>
              <a:t>John </a:t>
            </a:r>
            <a:r>
              <a:rPr lang="en-AU" sz="3200" dirty="0"/>
              <a:t>16:7 (NLT)</a:t>
            </a:r>
          </a:p>
          <a:p>
            <a:r>
              <a:rPr lang="en-AU" dirty="0"/>
              <a:t> 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2552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-104781"/>
            <a:ext cx="8369125" cy="6962781"/>
          </a:xfrm>
        </p:spPr>
      </p:pic>
    </p:spTree>
    <p:extLst>
      <p:ext uri="{BB962C8B-B14F-4D97-AF65-F5344CB8AC3E}">
        <p14:creationId xmlns:p14="http://schemas.microsoft.com/office/powerpoint/2010/main" val="1001797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2" descr="http://www.masterartstudio.com/wp-content/uploads/2013/03/antique-scroll-backgrou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000250" y="1541184"/>
            <a:ext cx="880745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“All of us who have had that veil removed can see and  reflect the glory of the Lord.  And the Lord – who is the Spirit – makes us more and more like Him as we are changed into His glorious image.”  									</a:t>
            </a:r>
            <a:r>
              <a:rPr kumimoji="0" lang="en-AU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Corinth: 3:18</a:t>
            </a:r>
            <a:r>
              <a:rPr kumimoji="0" lang="en-AU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AU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(NLT)</a:t>
            </a:r>
            <a:r>
              <a:rPr kumimoji="0" lang="en-AU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6181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2" descr="http://www.masterartstudio.com/wp-content/uploads/2013/03/antique-scroll-backgrou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51100" y="1312689"/>
            <a:ext cx="6781800" cy="210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“They all met together and were constantly united in prayer.”   </a:t>
            </a:r>
            <a:endParaRPr lang="en-A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	</a:t>
            </a:r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1:14   (NLT)</a:t>
            </a:r>
            <a:endParaRPr lang="en-A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002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2" descr="http://www.masterartstudio.com/wp-content/uploads/2013/03/antique-scroll-backgrou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51100" y="1312689"/>
            <a:ext cx="6781800" cy="210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“They </a:t>
            </a:r>
            <a:r>
              <a:rPr lang="en-A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n-A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 together and were constantly united in prayer.”   </a:t>
            </a:r>
            <a:endParaRPr lang="en-A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	</a:t>
            </a:r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1:14   (NLT)</a:t>
            </a:r>
            <a:endParaRPr lang="en-A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703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2" descr="http://www.masterartstudio.com/wp-content/uploads/2013/03/antique-scroll-backgrou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51100" y="1312689"/>
            <a:ext cx="6781800" cy="210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“They </a:t>
            </a:r>
            <a:r>
              <a:rPr lang="en-A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n-A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 </a:t>
            </a:r>
            <a:r>
              <a:rPr lang="en-A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together</a:t>
            </a:r>
            <a:r>
              <a:rPr lang="en-A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were constantly united in prayer.”   </a:t>
            </a:r>
            <a:endParaRPr lang="en-A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	</a:t>
            </a:r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1:14   (NLT)</a:t>
            </a:r>
            <a:endParaRPr lang="en-A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260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2" descr="http://www.masterartstudio.com/wp-content/uploads/2013/03/antique-scroll-backgrou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51100" y="1312689"/>
            <a:ext cx="6781800" cy="2167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“They </a:t>
            </a:r>
            <a:r>
              <a:rPr lang="en-A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n-A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 </a:t>
            </a:r>
            <a:r>
              <a:rPr lang="en-A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together</a:t>
            </a:r>
            <a:r>
              <a:rPr lang="en-A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were </a:t>
            </a:r>
            <a:r>
              <a:rPr lang="en-A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constantly</a:t>
            </a:r>
            <a:r>
              <a:rPr lang="en-A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united in prayer.”   </a:t>
            </a:r>
            <a:endParaRPr lang="en-A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	</a:t>
            </a:r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1:14   (NLT)</a:t>
            </a:r>
            <a:endParaRPr lang="en-A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818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2" descr="http://www.masterartstudio.com/wp-content/uploads/2013/03/antique-scroll-backgrou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51100" y="1312689"/>
            <a:ext cx="6781800" cy="2167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“They </a:t>
            </a:r>
            <a:r>
              <a:rPr lang="en-A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n-A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 </a:t>
            </a:r>
            <a:r>
              <a:rPr lang="en-A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together</a:t>
            </a:r>
            <a:r>
              <a:rPr lang="en-A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were </a:t>
            </a:r>
            <a:r>
              <a:rPr lang="en-A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constantly</a:t>
            </a:r>
            <a:r>
              <a:rPr lang="en-A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united</a:t>
            </a:r>
            <a:r>
              <a:rPr lang="en-A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prayer.”   </a:t>
            </a:r>
            <a:endParaRPr lang="en-A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	</a:t>
            </a:r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1:14   (NLT)</a:t>
            </a:r>
            <a:endParaRPr lang="en-A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933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2" descr="http://www.masterartstudio.com/wp-content/uploads/2013/03/antique-scroll-backgrou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51100" y="1312689"/>
            <a:ext cx="6781800" cy="2167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“They </a:t>
            </a:r>
            <a:r>
              <a:rPr lang="en-A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n-A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 </a:t>
            </a:r>
            <a:r>
              <a:rPr lang="en-A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together</a:t>
            </a:r>
            <a:r>
              <a:rPr lang="en-A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were </a:t>
            </a:r>
            <a:r>
              <a:rPr lang="en-A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constantly</a:t>
            </a:r>
            <a:r>
              <a:rPr lang="en-A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united</a:t>
            </a:r>
            <a:r>
              <a:rPr lang="en-A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A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prayer</a:t>
            </a:r>
            <a:r>
              <a:rPr lang="en-A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   </a:t>
            </a:r>
            <a:endParaRPr lang="en-A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	</a:t>
            </a:r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1:14   (NLT)</a:t>
            </a:r>
            <a:endParaRPr lang="en-A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242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 descr="http://www.history.navy.mil/photos/images/h51000/h513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-753872"/>
            <a:ext cx="9324528" cy="76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445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715624" cy="6858000"/>
          </a:xfrm>
        </p:spPr>
      </p:pic>
    </p:spTree>
    <p:extLst>
      <p:ext uri="{BB962C8B-B14F-4D97-AF65-F5344CB8AC3E}">
        <p14:creationId xmlns:p14="http://schemas.microsoft.com/office/powerpoint/2010/main" val="1426320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2" descr="http://www.masterartstudio.com/wp-content/uploads/2013/03/antique-scroll-backgrou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1563688"/>
            <a:ext cx="8902700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A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AU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  Reality that Jesus was gone.    </a:t>
            </a:r>
            <a:endParaRPr lang="en-AU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n-A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534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2" descr="http://www.masterartstudio.com/wp-content/uploads/2013/03/antique-scroll-backgrou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51000" y="1320800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Disciple:	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773363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2" descr="http://www.masterartstudio.com/wp-content/uploads/2013/03/antique-scroll-backgrou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51000" y="1320800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Disciple:	follower, learner, student, pupil,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555270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2" descr="http://www.masterartstudio.com/wp-content/uploads/2013/03/antique-scroll-backgrou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51000" y="1320800"/>
            <a:ext cx="8648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Disciple:	follower, learner, student, pupil,</a:t>
            </a:r>
          </a:p>
          <a:p>
            <a:endParaRPr lang="en-AU" sz="3600" dirty="0"/>
          </a:p>
          <a:p>
            <a:r>
              <a:rPr lang="en-AU" sz="3600" dirty="0" smtClean="0"/>
              <a:t>Apostle: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573218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2" descr="http://www.masterartstudio.com/wp-content/uploads/2013/03/antique-scroll-backgrou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51000" y="1320800"/>
            <a:ext cx="8648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Disciple:	follower, learner, student, pupil,</a:t>
            </a:r>
          </a:p>
          <a:p>
            <a:endParaRPr lang="en-AU" sz="3600" dirty="0"/>
          </a:p>
          <a:p>
            <a:r>
              <a:rPr lang="en-AU" sz="3600" dirty="0" smtClean="0"/>
              <a:t>Apostle:	messenger, sent one, one sent with 		a message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3397685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2" descr="http://www.masterartstudio.com/wp-content/uploads/2013/03/antique-scroll-backgrou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1206500"/>
            <a:ext cx="7886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i="1" dirty="0" smtClean="0"/>
              <a:t>“This will continue until we all come </a:t>
            </a:r>
            <a:r>
              <a:rPr lang="en-AU" sz="3600" b="1" i="1" dirty="0"/>
              <a:t>to such unity in our faith and knowledge of God’s Son that we will be mature in the Lord, measuring up to the full and complete standard of Christ.” </a:t>
            </a:r>
            <a:endParaRPr lang="en-AU" sz="3600" b="1" i="1" dirty="0" smtClean="0"/>
          </a:p>
          <a:p>
            <a:r>
              <a:rPr lang="en-AU" sz="3600" b="1" i="1" dirty="0"/>
              <a:t>	</a:t>
            </a:r>
            <a:r>
              <a:rPr lang="en-AU" sz="3600" b="1" i="1" dirty="0" smtClean="0"/>
              <a:t>				</a:t>
            </a:r>
            <a:r>
              <a:rPr lang="en-AU" sz="2800" dirty="0" smtClean="0"/>
              <a:t>Ephesians 4:13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4017673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2" descr="http://www.masterartstudio.com/wp-content/uploads/2013/03/antique-scroll-backgrou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55800" y="1397675"/>
            <a:ext cx="8864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/>
              <a:t>“Whoever is chosen will join us as </a:t>
            </a:r>
          </a:p>
          <a:p>
            <a:r>
              <a:rPr lang="en-AU" sz="3600" b="1" dirty="0" smtClean="0"/>
              <a:t>  a </a:t>
            </a:r>
            <a:r>
              <a:rPr lang="en-AU" sz="3600" b="1" dirty="0"/>
              <a:t>witness of Jesus’ resurrection.”		</a:t>
            </a:r>
            <a:endParaRPr lang="en-AU" sz="3600" b="1" dirty="0" smtClean="0"/>
          </a:p>
          <a:p>
            <a:r>
              <a:rPr lang="en-AU" sz="3600" b="1" dirty="0"/>
              <a:t>	</a:t>
            </a:r>
            <a:r>
              <a:rPr lang="en-AU" sz="3600" b="1" dirty="0" smtClean="0"/>
              <a:t>					</a:t>
            </a:r>
            <a:r>
              <a:rPr lang="en-AU" sz="2400" dirty="0" smtClean="0"/>
              <a:t>Acts </a:t>
            </a:r>
            <a:r>
              <a:rPr lang="en-AU" sz="2400" dirty="0"/>
              <a:t>1:22 (NLT)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6540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2" descr="http://www.masterartstudio.com/wp-content/uploads/2013/03/antique-scroll-backgrou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6800" y="1144588"/>
            <a:ext cx="748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/>
              <a:t>“In those days, Peter stood up</a:t>
            </a:r>
          </a:p>
          <a:p>
            <a:r>
              <a:rPr lang="en-AU" sz="4000" dirty="0" smtClean="0"/>
              <a:t>  among the believers.”	</a:t>
            </a:r>
          </a:p>
          <a:p>
            <a:r>
              <a:rPr lang="en-AU" sz="4000" dirty="0"/>
              <a:t>	</a:t>
            </a:r>
            <a:r>
              <a:rPr lang="en-AU" sz="4000" dirty="0" smtClean="0"/>
              <a:t>		       </a:t>
            </a:r>
            <a:r>
              <a:rPr lang="en-AU" sz="2800" dirty="0" smtClean="0"/>
              <a:t>Acts 1:22  (NIV)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753586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2" descr="http://www.masterartstudio.com/wp-content/uploads/2013/03/antique-scroll-backgrou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6800" y="1144588"/>
            <a:ext cx="74803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/>
              <a:t>“In those days, </a:t>
            </a:r>
            <a:r>
              <a:rPr lang="en-A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 stood up</a:t>
            </a:r>
          </a:p>
          <a:p>
            <a:r>
              <a:rPr lang="en-AU" sz="4000" dirty="0" smtClean="0"/>
              <a:t>  among the believers.”	</a:t>
            </a:r>
          </a:p>
          <a:p>
            <a:r>
              <a:rPr lang="en-AU" sz="4000" dirty="0"/>
              <a:t>	</a:t>
            </a:r>
            <a:r>
              <a:rPr lang="en-AU" sz="4000" dirty="0" smtClean="0"/>
              <a:t>		       </a:t>
            </a:r>
            <a:r>
              <a:rPr lang="en-AU" sz="2800" dirty="0" smtClean="0"/>
              <a:t>Acts 1:22  (NIV)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789780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2" descr="http://www.masterartstudio.com/wp-content/uploads/2013/03/antique-scroll-backgrou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6800" y="1144588"/>
            <a:ext cx="74803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/>
              <a:t>“In those days, </a:t>
            </a:r>
            <a:r>
              <a:rPr lang="en-A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 stood up</a:t>
            </a:r>
          </a:p>
          <a:p>
            <a:r>
              <a:rPr lang="en-AU" sz="4000" dirty="0" smtClean="0"/>
              <a:t>  among the believers.”	</a:t>
            </a:r>
          </a:p>
          <a:p>
            <a:r>
              <a:rPr lang="en-AU" sz="4000" dirty="0"/>
              <a:t>	</a:t>
            </a:r>
            <a:r>
              <a:rPr lang="en-AU" sz="4000" dirty="0" smtClean="0"/>
              <a:t>		       </a:t>
            </a:r>
            <a:r>
              <a:rPr lang="en-AU" sz="2800" dirty="0" smtClean="0"/>
              <a:t>Acts 1:22  (NIV)</a:t>
            </a:r>
          </a:p>
          <a:p>
            <a:endParaRPr lang="en-AU" sz="2800" dirty="0" smtClean="0"/>
          </a:p>
          <a:p>
            <a:endParaRPr lang="en-AU" sz="2800" dirty="0"/>
          </a:p>
          <a:p>
            <a:r>
              <a:rPr lang="en-A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 Up And Be Counted!</a:t>
            </a:r>
          </a:p>
          <a:p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660294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8" name="Picture 4" descr="http://celebrarty.com/PHOTOS/TV-F/F-Troop_photos/images/F-Troop-0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0"/>
            <a:ext cx="7668344" cy="766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90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2" descr="http://www.masterartstudio.com/wp-content/uploads/2013/03/antique-scroll-backgrou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1563688"/>
            <a:ext cx="8902700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A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AU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  Reality that Jesus was gone.    </a:t>
            </a:r>
            <a:endParaRPr lang="en-AU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2.   Command  	</a:t>
            </a:r>
            <a:endParaRPr lang="en-AU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n-A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6641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4" name="Picture 2" descr="http://www.uncleodiescollectibles.com/img_lib/F%20Troop%20154%209-26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958" y="-406448"/>
            <a:ext cx="9180512" cy="729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89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2" descr="http://www.masterartstudio.com/wp-content/uploads/2013/03/antique-scroll-backgrou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1563688"/>
            <a:ext cx="8902700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A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AU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  Reality that Jesus was gone.    </a:t>
            </a:r>
            <a:endParaRPr lang="en-AU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2.   Command  	</a:t>
            </a:r>
            <a:endParaRPr lang="en-AU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3.   Promise  </a:t>
            </a:r>
            <a:endParaRPr lang="en-A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92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0"/>
            <a:ext cx="4457700" cy="6857998"/>
          </a:xfrm>
        </p:spPr>
      </p:pic>
    </p:spTree>
    <p:extLst>
      <p:ext uri="{BB962C8B-B14F-4D97-AF65-F5344CB8AC3E}">
        <p14:creationId xmlns:p14="http://schemas.microsoft.com/office/powerpoint/2010/main" val="1219456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3" y="0"/>
            <a:ext cx="12487109" cy="6858000"/>
          </a:xfrm>
        </p:spPr>
      </p:pic>
    </p:spTree>
    <p:extLst>
      <p:ext uri="{BB962C8B-B14F-4D97-AF65-F5344CB8AC3E}">
        <p14:creationId xmlns:p14="http://schemas.microsoft.com/office/powerpoint/2010/main" val="607307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800" y="831877"/>
            <a:ext cx="12192000" cy="4918842"/>
          </a:xfrm>
        </p:spPr>
      </p:pic>
    </p:spTree>
    <p:extLst>
      <p:ext uri="{BB962C8B-B14F-4D97-AF65-F5344CB8AC3E}">
        <p14:creationId xmlns:p14="http://schemas.microsoft.com/office/powerpoint/2010/main" val="3714403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2" descr="http://www.masterartstudio.com/wp-content/uploads/2013/03/antique-scroll-backgrou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193800" y="1581904"/>
            <a:ext cx="96901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AU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“Now you must be Holy in everything you do, just as God who chose you is Holy.  For the Scriptures say, “You must be Holy because I am Holy.”    						</a:t>
            </a:r>
            <a:r>
              <a:rPr kumimoji="0" lang="en-AU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Peter 1:15-16 (NLT)</a:t>
            </a:r>
            <a:r>
              <a:rPr kumimoji="0" lang="en-AU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en-AU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21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099" y="0"/>
            <a:ext cx="3405590" cy="2743200"/>
          </a:xfrm>
        </p:spPr>
      </p:pic>
    </p:spTree>
    <p:extLst>
      <p:ext uri="{BB962C8B-B14F-4D97-AF65-F5344CB8AC3E}">
        <p14:creationId xmlns:p14="http://schemas.microsoft.com/office/powerpoint/2010/main" val="1451492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290</Words>
  <Application>Microsoft Office PowerPoint</Application>
  <PresentationFormat>Widescreen</PresentationFormat>
  <Paragraphs>50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HBCC</dc:creator>
  <cp:lastModifiedBy>Oliver Gellert</cp:lastModifiedBy>
  <cp:revision>12</cp:revision>
  <dcterms:created xsi:type="dcterms:W3CDTF">2018-10-19T01:09:14Z</dcterms:created>
  <dcterms:modified xsi:type="dcterms:W3CDTF">2018-10-21T06:21:18Z</dcterms:modified>
</cp:coreProperties>
</file>