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56" r:id="rId7"/>
    <p:sldId id="263" r:id="rId8"/>
    <p:sldId id="264" r:id="rId9"/>
    <p:sldId id="269" r:id="rId10"/>
    <p:sldId id="271" r:id="rId11"/>
    <p:sldId id="299" r:id="rId12"/>
    <p:sldId id="300" r:id="rId13"/>
    <p:sldId id="280" r:id="rId14"/>
    <p:sldId id="284" r:id="rId15"/>
    <p:sldId id="285" r:id="rId16"/>
    <p:sldId id="266" r:id="rId17"/>
    <p:sldId id="287" r:id="rId18"/>
    <p:sldId id="289" r:id="rId19"/>
    <p:sldId id="292" r:id="rId20"/>
    <p:sldId id="293" r:id="rId21"/>
    <p:sldId id="294" r:id="rId22"/>
    <p:sldId id="295" r:id="rId23"/>
    <p:sldId id="290" r:id="rId24"/>
    <p:sldId id="296" r:id="rId25"/>
    <p:sldId id="304" r:id="rId26"/>
    <p:sldId id="302"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95" d="100"/>
          <a:sy n="95" d="100"/>
        </p:scale>
        <p:origin x="120" y="3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254869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201015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240809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267882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241691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2018040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44283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169390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431767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412940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9C61C6-7741-438F-BB5F-7E2D26FB05BB}" type="datetimeFigureOut">
              <a:rPr lang="en-AU" smtClean="0"/>
              <a:pPr/>
              <a:t>23/09/2019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43F5F81-0E6A-4982-B449-44B68D752C1A}" type="slidenum">
              <a:rPr lang="en-AU" smtClean="0"/>
              <a:pPr/>
              <a:t>‹#›</a:t>
            </a:fld>
            <a:endParaRPr lang="en-AU"/>
          </a:p>
        </p:txBody>
      </p:sp>
    </p:spTree>
    <p:extLst>
      <p:ext uri="{BB962C8B-B14F-4D97-AF65-F5344CB8AC3E}">
        <p14:creationId xmlns:p14="http://schemas.microsoft.com/office/powerpoint/2010/main" val="2098332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C61C6-7741-438F-BB5F-7E2D26FB05BB}" type="datetimeFigureOut">
              <a:rPr lang="en-AU" smtClean="0"/>
              <a:pPr/>
              <a:t>23/09/2019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3F5F81-0E6A-4982-B449-44B68D752C1A}" type="slidenum">
              <a:rPr lang="en-AU" smtClean="0"/>
              <a:pPr/>
              <a:t>‹#›</a:t>
            </a:fld>
            <a:endParaRPr lang="en-AU"/>
          </a:p>
        </p:txBody>
      </p:sp>
    </p:spTree>
    <p:extLst>
      <p:ext uri="{BB962C8B-B14F-4D97-AF65-F5344CB8AC3E}">
        <p14:creationId xmlns:p14="http://schemas.microsoft.com/office/powerpoint/2010/main" val="138813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60500" y="0"/>
            <a:ext cx="9271000" cy="6953250"/>
          </a:xfrm>
        </p:spPr>
      </p:pic>
    </p:spTree>
    <p:extLst>
      <p:ext uri="{BB962C8B-B14F-4D97-AF65-F5344CB8AC3E}">
        <p14:creationId xmlns:p14="http://schemas.microsoft.com/office/powerpoint/2010/main" val="47360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82600"/>
            <a:ext cx="11315700" cy="3724096"/>
          </a:xfrm>
          <a:prstGeom prst="rect">
            <a:avLst/>
          </a:prstGeom>
          <a:noFill/>
        </p:spPr>
        <p:txBody>
          <a:bodyPr wrap="square" rtlCol="0">
            <a:spAutoFit/>
          </a:bodyPr>
          <a:lstStyle/>
          <a:p>
            <a:r>
              <a:rPr lang="en-AU" sz="3200" b="1" dirty="0" smtClean="0"/>
              <a:t>“</a:t>
            </a:r>
            <a:r>
              <a:rPr lang="en-AU" sz="3200" b="1" dirty="0"/>
              <a:t>And you are living stones that God is building into his spiritual temple.   What’s more, you are his holy priests.”</a:t>
            </a:r>
            <a:r>
              <a:rPr lang="en-AU" b="1" dirty="0"/>
              <a:t>	</a:t>
            </a:r>
            <a:r>
              <a:rPr lang="en-AU" sz="2400" dirty="0"/>
              <a:t>1 Peter 2:5    (NLT) </a:t>
            </a:r>
            <a:endParaRPr lang="en-AU" sz="2400" dirty="0" smtClean="0"/>
          </a:p>
          <a:p>
            <a:endParaRPr lang="en-AU" sz="2400" dirty="0"/>
          </a:p>
          <a:p>
            <a:r>
              <a:rPr lang="en-AU" sz="3200" b="1" dirty="0" smtClean="0"/>
              <a:t>“</a:t>
            </a:r>
            <a:r>
              <a:rPr lang="en-AU" sz="3200" b="1" dirty="0"/>
              <a:t>Love each other with genuine affection, and take delight in honouring each other.”</a:t>
            </a:r>
            <a:r>
              <a:rPr lang="en-AU" b="1" dirty="0"/>
              <a:t>    </a:t>
            </a:r>
            <a:r>
              <a:rPr lang="en-AU" sz="2400" dirty="0"/>
              <a:t>Romans 12:10	(NLT</a:t>
            </a:r>
            <a:r>
              <a:rPr lang="en-AU" sz="2400" dirty="0" smtClean="0"/>
              <a:t>)</a:t>
            </a:r>
          </a:p>
          <a:p>
            <a:endParaRPr lang="en-AU" sz="2400" dirty="0" smtClean="0"/>
          </a:p>
          <a:p>
            <a:endParaRPr lang="en-AU" sz="2400" dirty="0"/>
          </a:p>
          <a:p>
            <a:r>
              <a:rPr lang="en-AU" dirty="0" smtClean="0"/>
              <a:t>    </a:t>
            </a:r>
            <a:endParaRPr lang="en-AU" dirty="0"/>
          </a:p>
          <a:p>
            <a:endParaRPr lang="en-AU" dirty="0"/>
          </a:p>
        </p:txBody>
      </p:sp>
    </p:spTree>
    <p:extLst>
      <p:ext uri="{BB962C8B-B14F-4D97-AF65-F5344CB8AC3E}">
        <p14:creationId xmlns:p14="http://schemas.microsoft.com/office/powerpoint/2010/main" val="241036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82600"/>
            <a:ext cx="11315700" cy="5201424"/>
          </a:xfrm>
          <a:prstGeom prst="rect">
            <a:avLst/>
          </a:prstGeom>
          <a:noFill/>
        </p:spPr>
        <p:txBody>
          <a:bodyPr wrap="square" rtlCol="0">
            <a:spAutoFit/>
          </a:bodyPr>
          <a:lstStyle/>
          <a:p>
            <a:r>
              <a:rPr lang="en-AU" sz="3200" b="1" dirty="0" smtClean="0"/>
              <a:t>“</a:t>
            </a:r>
            <a:r>
              <a:rPr lang="en-AU" sz="3200" b="1" dirty="0"/>
              <a:t>And you are living stones that God is building into his spiritual temple.   What’s more, you are his holy priests.”</a:t>
            </a:r>
            <a:r>
              <a:rPr lang="en-AU" b="1" dirty="0"/>
              <a:t>	</a:t>
            </a:r>
            <a:r>
              <a:rPr lang="en-AU" sz="2400" dirty="0"/>
              <a:t>1 Peter 2:5    (NLT) </a:t>
            </a:r>
            <a:endParaRPr lang="en-AU" sz="2400" dirty="0" smtClean="0"/>
          </a:p>
          <a:p>
            <a:endParaRPr lang="en-AU" sz="2400" dirty="0"/>
          </a:p>
          <a:p>
            <a:r>
              <a:rPr lang="en-AU" sz="3200" b="1" dirty="0" smtClean="0"/>
              <a:t>“</a:t>
            </a:r>
            <a:r>
              <a:rPr lang="en-AU" sz="3200" b="1" dirty="0"/>
              <a:t>Love each other with genuine affection, and take delight in honouring each other.”</a:t>
            </a:r>
            <a:r>
              <a:rPr lang="en-AU" b="1" dirty="0"/>
              <a:t>    </a:t>
            </a:r>
            <a:r>
              <a:rPr lang="en-AU" sz="2400" dirty="0"/>
              <a:t>Romans 12:10	(NLT</a:t>
            </a:r>
            <a:r>
              <a:rPr lang="en-AU" sz="2400" dirty="0" smtClean="0"/>
              <a:t>)</a:t>
            </a:r>
          </a:p>
          <a:p>
            <a:endParaRPr lang="en-AU" sz="2400" dirty="0" smtClean="0"/>
          </a:p>
          <a:p>
            <a:r>
              <a:rPr lang="en-AU" sz="3200" b="1" dirty="0" smtClean="0"/>
              <a:t>“May God, who gives this patience and encouragement, help you live in complete harmony with each other, as is fitting for followers of Christ Jesus.”</a:t>
            </a:r>
            <a:r>
              <a:rPr lang="en-AU" sz="3200" dirty="0" smtClean="0"/>
              <a:t>   </a:t>
            </a:r>
            <a:r>
              <a:rPr lang="en-AU" sz="2400" dirty="0" smtClean="0"/>
              <a:t>  Romans 15:5    (NLT) </a:t>
            </a:r>
          </a:p>
          <a:p>
            <a:endParaRPr lang="en-AU" sz="2400" b="1" dirty="0" smtClean="0"/>
          </a:p>
          <a:p>
            <a:r>
              <a:rPr lang="en-AU" dirty="0" smtClean="0"/>
              <a:t>   </a:t>
            </a:r>
            <a:endParaRPr lang="en-AU" dirty="0"/>
          </a:p>
          <a:p>
            <a:endParaRPr lang="en-AU" dirty="0"/>
          </a:p>
        </p:txBody>
      </p:sp>
    </p:spTree>
    <p:extLst>
      <p:ext uri="{BB962C8B-B14F-4D97-AF65-F5344CB8AC3E}">
        <p14:creationId xmlns:p14="http://schemas.microsoft.com/office/powerpoint/2010/main" val="241036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82600"/>
            <a:ext cx="11315700" cy="7294305"/>
          </a:xfrm>
          <a:prstGeom prst="rect">
            <a:avLst/>
          </a:prstGeom>
          <a:noFill/>
        </p:spPr>
        <p:txBody>
          <a:bodyPr wrap="square" rtlCol="0">
            <a:spAutoFit/>
          </a:bodyPr>
          <a:lstStyle/>
          <a:p>
            <a:r>
              <a:rPr lang="en-AU" sz="3200" b="1" dirty="0" smtClean="0"/>
              <a:t>“</a:t>
            </a:r>
            <a:r>
              <a:rPr lang="en-AU" sz="3200" b="1" dirty="0"/>
              <a:t>And you are living stones that God is building into his spiritual temple.   What’s more, you are his holy priests.”</a:t>
            </a:r>
            <a:r>
              <a:rPr lang="en-AU" b="1" dirty="0"/>
              <a:t>	</a:t>
            </a:r>
            <a:r>
              <a:rPr lang="en-AU" sz="2400" dirty="0"/>
              <a:t>1 Peter 2:5    (NLT) </a:t>
            </a:r>
            <a:endParaRPr lang="en-AU" sz="2400" dirty="0" smtClean="0"/>
          </a:p>
          <a:p>
            <a:endParaRPr lang="en-AU" sz="2400" dirty="0"/>
          </a:p>
          <a:p>
            <a:r>
              <a:rPr lang="en-AU" sz="3200" b="1" dirty="0" smtClean="0"/>
              <a:t>“</a:t>
            </a:r>
            <a:r>
              <a:rPr lang="en-AU" sz="3200" b="1" dirty="0"/>
              <a:t>Love each other with genuine affection, and take delight in honouring each other.”</a:t>
            </a:r>
            <a:r>
              <a:rPr lang="en-AU" b="1" dirty="0"/>
              <a:t>    </a:t>
            </a:r>
            <a:r>
              <a:rPr lang="en-AU" sz="2400" dirty="0"/>
              <a:t>Romans 12:10	(NLT</a:t>
            </a:r>
            <a:r>
              <a:rPr lang="en-AU" sz="2400" dirty="0" smtClean="0"/>
              <a:t>)</a:t>
            </a:r>
          </a:p>
          <a:p>
            <a:endParaRPr lang="en-AU" sz="2400" dirty="0" smtClean="0"/>
          </a:p>
          <a:p>
            <a:r>
              <a:rPr lang="en-AU" sz="3200" b="1" dirty="0" smtClean="0"/>
              <a:t>“May God, who gives this patience and encouragement, help you live in complete harmony with each other, as is fitting for followers of Christ Jesus.”</a:t>
            </a:r>
            <a:r>
              <a:rPr lang="en-AU" sz="3200" dirty="0" smtClean="0"/>
              <a:t>   </a:t>
            </a:r>
            <a:r>
              <a:rPr lang="en-AU" sz="2400" dirty="0" smtClean="0"/>
              <a:t>  Romans 15:5    (NLT) </a:t>
            </a:r>
          </a:p>
          <a:p>
            <a:endParaRPr lang="en-AU" sz="2400" b="1" dirty="0" smtClean="0"/>
          </a:p>
          <a:p>
            <a:r>
              <a:rPr lang="en-AU" sz="3200" b="1" dirty="0" smtClean="0"/>
              <a:t>“Above all, clothe yourselves with love, which binds us all together in perfect harmony.”</a:t>
            </a:r>
            <a:r>
              <a:rPr lang="en-AU" sz="2400" dirty="0" smtClean="0"/>
              <a:t>	Colossians 3:14   (NLT) </a:t>
            </a:r>
          </a:p>
          <a:p>
            <a:endParaRPr lang="en-AU" sz="2400" dirty="0" smtClean="0"/>
          </a:p>
          <a:p>
            <a:endParaRPr lang="en-AU" sz="2400" dirty="0" smtClean="0"/>
          </a:p>
          <a:p>
            <a:r>
              <a:rPr lang="en-AU" sz="2400" dirty="0" smtClean="0"/>
              <a:t> </a:t>
            </a:r>
            <a:endParaRPr lang="en-AU" sz="2400" dirty="0"/>
          </a:p>
          <a:p>
            <a:r>
              <a:rPr lang="en-AU" dirty="0" smtClean="0"/>
              <a:t>    </a:t>
            </a:r>
            <a:endParaRPr lang="en-AU" dirty="0"/>
          </a:p>
          <a:p>
            <a:endParaRPr lang="en-AU" dirty="0"/>
          </a:p>
        </p:txBody>
      </p:sp>
    </p:spTree>
    <p:extLst>
      <p:ext uri="{BB962C8B-B14F-4D97-AF65-F5344CB8AC3E}">
        <p14:creationId xmlns:p14="http://schemas.microsoft.com/office/powerpoint/2010/main" val="241036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9300" y="685800"/>
            <a:ext cx="10566400" cy="2339102"/>
          </a:xfrm>
          <a:prstGeom prst="rect">
            <a:avLst/>
          </a:prstGeom>
          <a:noFill/>
        </p:spPr>
        <p:txBody>
          <a:bodyPr wrap="square" rtlCol="0">
            <a:spAutoFit/>
          </a:bodyPr>
          <a:lstStyle/>
          <a:p>
            <a:r>
              <a:rPr lang="en-AU" sz="3200" b="1" dirty="0"/>
              <a:t>“So now I am giving you a new commandment:  Love each other.  Just as I have loved you, you should love each other.   Your love for one another will prove to the world you are my disciples.” 	</a:t>
            </a:r>
            <a:r>
              <a:rPr lang="en-AU" b="1" dirty="0"/>
              <a:t>  </a:t>
            </a:r>
            <a:r>
              <a:rPr lang="en-AU" sz="2400" dirty="0"/>
              <a:t>John 13:34 – 35  (NLT)</a:t>
            </a:r>
          </a:p>
          <a:p>
            <a:endParaRPr lang="en-AU" dirty="0"/>
          </a:p>
        </p:txBody>
      </p:sp>
    </p:spTree>
    <p:extLst>
      <p:ext uri="{BB962C8B-B14F-4D97-AF65-F5344CB8AC3E}">
        <p14:creationId xmlns:p14="http://schemas.microsoft.com/office/powerpoint/2010/main" val="3553649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324" y="0"/>
            <a:ext cx="12460324" cy="7015163"/>
          </a:xfrm>
        </p:spPr>
      </p:pic>
    </p:spTree>
    <p:extLst>
      <p:ext uri="{BB962C8B-B14F-4D97-AF65-F5344CB8AC3E}">
        <p14:creationId xmlns:p14="http://schemas.microsoft.com/office/powerpoint/2010/main" val="337763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324" y="0"/>
            <a:ext cx="12460324" cy="7015163"/>
          </a:xfrm>
        </p:spPr>
      </p:pic>
      <p:sp>
        <p:nvSpPr>
          <p:cNvPr id="3" name="TextBox 2"/>
          <p:cNvSpPr txBox="1"/>
          <p:nvPr/>
        </p:nvSpPr>
        <p:spPr>
          <a:xfrm>
            <a:off x="6464300" y="673100"/>
            <a:ext cx="5600700" cy="1446550"/>
          </a:xfrm>
          <a:prstGeom prst="rect">
            <a:avLst/>
          </a:prstGeom>
          <a:solidFill>
            <a:schemeClr val="bg1">
              <a:lumMod val="65000"/>
            </a:schemeClr>
          </a:solidFill>
        </p:spPr>
        <p:txBody>
          <a:bodyPr wrap="square" rtlCol="0">
            <a:spAutoFit/>
          </a:bodyPr>
          <a:lstStyle/>
          <a:p>
            <a:r>
              <a:rPr lang="en-AU" sz="4400" b="1" dirty="0"/>
              <a:t>Under pressure, we </a:t>
            </a:r>
            <a:r>
              <a:rPr lang="en-AU" sz="4400" b="1" dirty="0">
                <a:effectLst>
                  <a:outerShdw blurRad="38100" dist="38100" dir="2700000" algn="tl">
                    <a:srgbClr val="000000">
                      <a:alpha val="43137"/>
                    </a:srgbClr>
                  </a:outerShdw>
                </a:effectLst>
              </a:rPr>
              <a:t>should</a:t>
            </a:r>
            <a:r>
              <a:rPr lang="en-AU" sz="4400" b="1" dirty="0"/>
              <a:t> be inseparable!</a:t>
            </a:r>
            <a:r>
              <a:rPr lang="en-AU" sz="4400" dirty="0"/>
              <a:t> </a:t>
            </a:r>
          </a:p>
        </p:txBody>
      </p:sp>
    </p:spTree>
    <p:extLst>
      <p:ext uri="{BB962C8B-B14F-4D97-AF65-F5344CB8AC3E}">
        <p14:creationId xmlns:p14="http://schemas.microsoft.com/office/powerpoint/2010/main" val="356473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54666" y="0"/>
            <a:ext cx="9482667" cy="7112000"/>
          </a:xfrm>
        </p:spPr>
      </p:pic>
      <p:sp>
        <p:nvSpPr>
          <p:cNvPr id="3" name="TextBox 2"/>
          <p:cNvSpPr txBox="1"/>
          <p:nvPr/>
        </p:nvSpPr>
        <p:spPr>
          <a:xfrm>
            <a:off x="3333749" y="365125"/>
            <a:ext cx="5524500" cy="769441"/>
          </a:xfrm>
          <a:prstGeom prst="rect">
            <a:avLst/>
          </a:prstGeom>
          <a:noFill/>
        </p:spPr>
        <p:txBody>
          <a:bodyPr wrap="square" rtlCol="0">
            <a:spAutoFit/>
          </a:bodyPr>
          <a:lstStyle/>
          <a:p>
            <a:r>
              <a:rPr lang="en-AU" sz="4400" b="1" dirty="0" smtClean="0">
                <a:solidFill>
                  <a:schemeClr val="bg1"/>
                </a:solidFill>
                <a:effectLst>
                  <a:outerShdw blurRad="38100" dist="38100" dir="2700000" algn="tl">
                    <a:srgbClr val="000000">
                      <a:alpha val="43137"/>
                    </a:srgbClr>
                  </a:outerShdw>
                </a:effectLst>
              </a:rPr>
              <a:t>“How Glued Are You?”</a:t>
            </a:r>
            <a:endParaRPr lang="en-AU"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7668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
        <p:nvSpPr>
          <p:cNvPr id="3" name="TextBox 2"/>
          <p:cNvSpPr txBox="1"/>
          <p:nvPr/>
        </p:nvSpPr>
        <p:spPr>
          <a:xfrm>
            <a:off x="1066800" y="800100"/>
            <a:ext cx="5003800" cy="830997"/>
          </a:xfrm>
          <a:prstGeom prst="rect">
            <a:avLst/>
          </a:prstGeom>
          <a:noFill/>
        </p:spPr>
        <p:txBody>
          <a:bodyPr wrap="square" rtlCol="0">
            <a:spAutoFit/>
          </a:bodyPr>
          <a:lstStyle/>
          <a:p>
            <a:r>
              <a:rPr lang="en-AU" sz="4800" b="1" dirty="0" smtClean="0"/>
              <a:t>“</a:t>
            </a:r>
            <a:r>
              <a:rPr lang="en-AU" sz="4800" b="1" dirty="0" err="1" smtClean="0"/>
              <a:t>Flotex</a:t>
            </a:r>
            <a:r>
              <a:rPr lang="en-AU" sz="4800" b="1" dirty="0" smtClean="0"/>
              <a:t> Christians”</a:t>
            </a:r>
            <a:endParaRPr lang="en-AU" sz="4800" b="1" dirty="0"/>
          </a:p>
        </p:txBody>
      </p:sp>
    </p:spTree>
    <p:extLst>
      <p:ext uri="{BB962C8B-B14F-4D97-AF65-F5344CB8AC3E}">
        <p14:creationId xmlns:p14="http://schemas.microsoft.com/office/powerpoint/2010/main" val="4149446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0" y="-239081"/>
            <a:ext cx="10426700" cy="7097081"/>
          </a:xfrm>
        </p:spPr>
      </p:pic>
      <p:sp>
        <p:nvSpPr>
          <p:cNvPr id="3" name="TextBox 2"/>
          <p:cNvSpPr txBox="1"/>
          <p:nvPr/>
        </p:nvSpPr>
        <p:spPr>
          <a:xfrm>
            <a:off x="4051300" y="1016000"/>
            <a:ext cx="7988300" cy="646331"/>
          </a:xfrm>
          <a:prstGeom prst="rect">
            <a:avLst/>
          </a:prstGeom>
          <a:noFill/>
        </p:spPr>
        <p:txBody>
          <a:bodyPr wrap="square" rtlCol="0">
            <a:spAutoFit/>
          </a:bodyPr>
          <a:lstStyle/>
          <a:p>
            <a:r>
              <a:rPr lang="en-AU" sz="3600" b="1" u="sng" dirty="0"/>
              <a:t>Facts of the matter</a:t>
            </a:r>
            <a:r>
              <a:rPr lang="en-AU" sz="3600" b="1" dirty="0" smtClean="0"/>
              <a:t>:</a:t>
            </a:r>
            <a:r>
              <a:rPr lang="en-AU" sz="1600" dirty="0" smtClean="0"/>
              <a:t> </a:t>
            </a:r>
            <a:r>
              <a:rPr lang="en-AU" sz="3600" dirty="0" smtClean="0"/>
              <a:t> </a:t>
            </a:r>
            <a:r>
              <a:rPr lang="en-AU" sz="3600" dirty="0"/>
              <a:t> </a:t>
            </a:r>
          </a:p>
        </p:txBody>
      </p:sp>
    </p:spTree>
    <p:extLst>
      <p:ext uri="{BB962C8B-B14F-4D97-AF65-F5344CB8AC3E}">
        <p14:creationId xmlns:p14="http://schemas.microsoft.com/office/powerpoint/2010/main" val="403917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0" y="-239081"/>
            <a:ext cx="10426700" cy="7097081"/>
          </a:xfrm>
        </p:spPr>
      </p:pic>
      <p:sp>
        <p:nvSpPr>
          <p:cNvPr id="3" name="TextBox 2"/>
          <p:cNvSpPr txBox="1"/>
          <p:nvPr/>
        </p:nvSpPr>
        <p:spPr>
          <a:xfrm>
            <a:off x="4051300" y="1016000"/>
            <a:ext cx="7988300" cy="1415772"/>
          </a:xfrm>
          <a:prstGeom prst="rect">
            <a:avLst/>
          </a:prstGeom>
          <a:noFill/>
        </p:spPr>
        <p:txBody>
          <a:bodyPr wrap="square" rtlCol="0">
            <a:spAutoFit/>
          </a:bodyPr>
          <a:lstStyle/>
          <a:p>
            <a:r>
              <a:rPr lang="en-AU" sz="3600" b="1" u="sng" dirty="0"/>
              <a:t>Facts of the matter</a:t>
            </a:r>
            <a:r>
              <a:rPr lang="en-AU" sz="3600" b="1" dirty="0" smtClean="0"/>
              <a:t>:</a:t>
            </a:r>
            <a:r>
              <a:rPr lang="en-AU" sz="1600" dirty="0" smtClean="0"/>
              <a:t> </a:t>
            </a:r>
            <a:r>
              <a:rPr lang="en-AU" sz="3600" dirty="0" smtClean="0"/>
              <a:t> </a:t>
            </a:r>
            <a:r>
              <a:rPr lang="en-AU" sz="3600" dirty="0"/>
              <a:t> </a:t>
            </a:r>
          </a:p>
          <a:p>
            <a:endParaRPr lang="en-AU" sz="1400" b="1" dirty="0" smtClean="0"/>
          </a:p>
          <a:p>
            <a:r>
              <a:rPr lang="en-AU" sz="3600" b="1" dirty="0" smtClean="0"/>
              <a:t>1.    Conflict </a:t>
            </a:r>
            <a:r>
              <a:rPr lang="en-AU" sz="3600" b="1" dirty="0"/>
              <a:t>is </a:t>
            </a:r>
            <a:r>
              <a:rPr lang="en-AU" sz="3600" b="1" dirty="0" smtClean="0"/>
              <a:t>inevitable</a:t>
            </a:r>
            <a:endParaRPr lang="en-AU" sz="3600" dirty="0"/>
          </a:p>
        </p:txBody>
      </p:sp>
    </p:spTree>
    <p:extLst>
      <p:ext uri="{BB962C8B-B14F-4D97-AF65-F5344CB8AC3E}">
        <p14:creationId xmlns:p14="http://schemas.microsoft.com/office/powerpoint/2010/main" val="241827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9300" y="-570707"/>
            <a:ext cx="10342491" cy="7756870"/>
          </a:xfrm>
        </p:spPr>
      </p:pic>
    </p:spTree>
    <p:extLst>
      <p:ext uri="{BB962C8B-B14F-4D97-AF65-F5344CB8AC3E}">
        <p14:creationId xmlns:p14="http://schemas.microsoft.com/office/powerpoint/2010/main" val="86353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0" y="-239081"/>
            <a:ext cx="10426700" cy="7097081"/>
          </a:xfrm>
        </p:spPr>
      </p:pic>
      <p:sp>
        <p:nvSpPr>
          <p:cNvPr id="3" name="TextBox 2"/>
          <p:cNvSpPr txBox="1"/>
          <p:nvPr/>
        </p:nvSpPr>
        <p:spPr>
          <a:xfrm>
            <a:off x="4051300" y="1016000"/>
            <a:ext cx="7988300" cy="1969770"/>
          </a:xfrm>
          <a:prstGeom prst="rect">
            <a:avLst/>
          </a:prstGeom>
          <a:noFill/>
        </p:spPr>
        <p:txBody>
          <a:bodyPr wrap="square" rtlCol="0">
            <a:spAutoFit/>
          </a:bodyPr>
          <a:lstStyle/>
          <a:p>
            <a:r>
              <a:rPr lang="en-AU" sz="3600" b="1" u="sng" dirty="0"/>
              <a:t>Facts of the matter</a:t>
            </a:r>
            <a:r>
              <a:rPr lang="en-AU" sz="3600" b="1" dirty="0" smtClean="0"/>
              <a:t>:</a:t>
            </a:r>
            <a:r>
              <a:rPr lang="en-AU" sz="1600" dirty="0" smtClean="0"/>
              <a:t> </a:t>
            </a:r>
            <a:r>
              <a:rPr lang="en-AU" sz="3600" dirty="0" smtClean="0"/>
              <a:t> </a:t>
            </a:r>
            <a:r>
              <a:rPr lang="en-AU" sz="3600" dirty="0"/>
              <a:t> </a:t>
            </a:r>
          </a:p>
          <a:p>
            <a:endParaRPr lang="en-AU" sz="1400" b="1" dirty="0" smtClean="0"/>
          </a:p>
          <a:p>
            <a:r>
              <a:rPr lang="en-AU" sz="3600" b="1" dirty="0" smtClean="0"/>
              <a:t>1.    Conflict </a:t>
            </a:r>
            <a:r>
              <a:rPr lang="en-AU" sz="3600" b="1" dirty="0"/>
              <a:t>is inevitable</a:t>
            </a:r>
            <a:r>
              <a:rPr lang="en-AU" sz="3600" dirty="0"/>
              <a:t>  </a:t>
            </a:r>
          </a:p>
          <a:p>
            <a:r>
              <a:rPr lang="en-AU" sz="3600" b="1" dirty="0" smtClean="0"/>
              <a:t>2.    Because </a:t>
            </a:r>
            <a:r>
              <a:rPr lang="en-AU" sz="3600" b="1" dirty="0"/>
              <a:t>we’re all different</a:t>
            </a:r>
            <a:r>
              <a:rPr lang="en-AU" sz="3600" b="1" dirty="0" smtClean="0"/>
              <a:t>.</a:t>
            </a:r>
            <a:endParaRPr lang="en-AU" sz="3600" dirty="0"/>
          </a:p>
        </p:txBody>
      </p:sp>
    </p:spTree>
    <p:extLst>
      <p:ext uri="{BB962C8B-B14F-4D97-AF65-F5344CB8AC3E}">
        <p14:creationId xmlns:p14="http://schemas.microsoft.com/office/powerpoint/2010/main" val="2822704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0" y="-239081"/>
            <a:ext cx="10426700" cy="7097081"/>
          </a:xfrm>
        </p:spPr>
      </p:pic>
      <p:sp>
        <p:nvSpPr>
          <p:cNvPr id="3" name="TextBox 2"/>
          <p:cNvSpPr txBox="1"/>
          <p:nvPr/>
        </p:nvSpPr>
        <p:spPr>
          <a:xfrm>
            <a:off x="4051300" y="1016000"/>
            <a:ext cx="7988300" cy="3077766"/>
          </a:xfrm>
          <a:prstGeom prst="rect">
            <a:avLst/>
          </a:prstGeom>
          <a:noFill/>
        </p:spPr>
        <p:txBody>
          <a:bodyPr wrap="square" rtlCol="0">
            <a:spAutoFit/>
          </a:bodyPr>
          <a:lstStyle/>
          <a:p>
            <a:r>
              <a:rPr lang="en-AU" sz="3600" b="1" u="sng" dirty="0"/>
              <a:t>Facts of the matter</a:t>
            </a:r>
            <a:r>
              <a:rPr lang="en-AU" sz="3600" b="1" dirty="0" smtClean="0"/>
              <a:t>:</a:t>
            </a:r>
            <a:r>
              <a:rPr lang="en-AU" sz="1600" dirty="0" smtClean="0"/>
              <a:t> </a:t>
            </a:r>
            <a:r>
              <a:rPr lang="en-AU" sz="3600" dirty="0" smtClean="0"/>
              <a:t> </a:t>
            </a:r>
            <a:r>
              <a:rPr lang="en-AU" sz="3600" dirty="0"/>
              <a:t> </a:t>
            </a:r>
          </a:p>
          <a:p>
            <a:endParaRPr lang="en-AU" sz="1400" b="1" dirty="0" smtClean="0"/>
          </a:p>
          <a:p>
            <a:r>
              <a:rPr lang="en-AU" sz="3600" b="1" dirty="0" smtClean="0"/>
              <a:t>1.    Conflict </a:t>
            </a:r>
            <a:r>
              <a:rPr lang="en-AU" sz="3600" b="1" dirty="0"/>
              <a:t>is inevitable</a:t>
            </a:r>
            <a:r>
              <a:rPr lang="en-AU" sz="3600" dirty="0"/>
              <a:t>  </a:t>
            </a:r>
          </a:p>
          <a:p>
            <a:r>
              <a:rPr lang="en-AU" sz="3600" b="1" dirty="0" smtClean="0"/>
              <a:t>2.    Because </a:t>
            </a:r>
            <a:r>
              <a:rPr lang="en-AU" sz="3600" b="1" dirty="0"/>
              <a:t>we’re all different</a:t>
            </a:r>
            <a:r>
              <a:rPr lang="en-AU" sz="3600" b="1" dirty="0" smtClean="0"/>
              <a:t>.</a:t>
            </a:r>
          </a:p>
          <a:p>
            <a:r>
              <a:rPr lang="en-AU" sz="3600" b="1" dirty="0" smtClean="0"/>
              <a:t>3.    Can be most </a:t>
            </a:r>
            <a:r>
              <a:rPr lang="en-AU" sz="3600" b="1" dirty="0"/>
              <a:t>constructive and </a:t>
            </a:r>
            <a:r>
              <a:rPr lang="en-AU" sz="3600" b="1" dirty="0" smtClean="0"/>
              <a:t>   </a:t>
            </a:r>
          </a:p>
          <a:p>
            <a:r>
              <a:rPr lang="en-AU" sz="3600" b="1" dirty="0"/>
              <a:t> </a:t>
            </a:r>
            <a:r>
              <a:rPr lang="en-AU" sz="3600" b="1" dirty="0" smtClean="0"/>
              <a:t>      productive</a:t>
            </a:r>
            <a:endParaRPr lang="en-AU" sz="3600" dirty="0"/>
          </a:p>
        </p:txBody>
      </p:sp>
    </p:spTree>
    <p:extLst>
      <p:ext uri="{BB962C8B-B14F-4D97-AF65-F5344CB8AC3E}">
        <p14:creationId xmlns:p14="http://schemas.microsoft.com/office/powerpoint/2010/main" val="1586263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0" y="-239081"/>
            <a:ext cx="10426700" cy="7097081"/>
          </a:xfrm>
        </p:spPr>
      </p:pic>
      <p:sp>
        <p:nvSpPr>
          <p:cNvPr id="3" name="TextBox 2"/>
          <p:cNvSpPr txBox="1"/>
          <p:nvPr/>
        </p:nvSpPr>
        <p:spPr>
          <a:xfrm>
            <a:off x="4051300" y="1016000"/>
            <a:ext cx="7988300" cy="4185761"/>
          </a:xfrm>
          <a:prstGeom prst="rect">
            <a:avLst/>
          </a:prstGeom>
          <a:noFill/>
        </p:spPr>
        <p:txBody>
          <a:bodyPr wrap="square" rtlCol="0">
            <a:spAutoFit/>
          </a:bodyPr>
          <a:lstStyle/>
          <a:p>
            <a:r>
              <a:rPr lang="en-AU" sz="3600" b="1" u="sng" dirty="0"/>
              <a:t>Facts of the matter</a:t>
            </a:r>
            <a:r>
              <a:rPr lang="en-AU" sz="3600" b="1" dirty="0" smtClean="0"/>
              <a:t>:</a:t>
            </a:r>
            <a:r>
              <a:rPr lang="en-AU" sz="1600" dirty="0" smtClean="0"/>
              <a:t> </a:t>
            </a:r>
            <a:r>
              <a:rPr lang="en-AU" sz="3600" dirty="0" smtClean="0"/>
              <a:t> </a:t>
            </a:r>
            <a:r>
              <a:rPr lang="en-AU" sz="3600" dirty="0"/>
              <a:t> </a:t>
            </a:r>
          </a:p>
          <a:p>
            <a:endParaRPr lang="en-AU" sz="1400" b="1" dirty="0" smtClean="0"/>
          </a:p>
          <a:p>
            <a:r>
              <a:rPr lang="en-AU" sz="3600" b="1" dirty="0" smtClean="0"/>
              <a:t>1.    Conflict </a:t>
            </a:r>
            <a:r>
              <a:rPr lang="en-AU" sz="3600" b="1" dirty="0"/>
              <a:t>is inevitable</a:t>
            </a:r>
            <a:r>
              <a:rPr lang="en-AU" sz="3600" dirty="0"/>
              <a:t>  </a:t>
            </a:r>
          </a:p>
          <a:p>
            <a:r>
              <a:rPr lang="en-AU" sz="3600" b="1" dirty="0" smtClean="0"/>
              <a:t>2.    Because </a:t>
            </a:r>
            <a:r>
              <a:rPr lang="en-AU" sz="3600" b="1" dirty="0"/>
              <a:t>we’re all different</a:t>
            </a:r>
            <a:r>
              <a:rPr lang="en-AU" sz="3600" b="1" dirty="0" smtClean="0"/>
              <a:t>.</a:t>
            </a:r>
          </a:p>
          <a:p>
            <a:r>
              <a:rPr lang="en-AU" sz="3600" b="1" dirty="0" smtClean="0"/>
              <a:t>3.    Can be most </a:t>
            </a:r>
            <a:r>
              <a:rPr lang="en-AU" sz="3600" b="1" dirty="0"/>
              <a:t>constructive and </a:t>
            </a:r>
            <a:r>
              <a:rPr lang="en-AU" sz="3600" b="1" dirty="0" smtClean="0"/>
              <a:t>   </a:t>
            </a:r>
          </a:p>
          <a:p>
            <a:r>
              <a:rPr lang="en-AU" sz="3600" b="1" dirty="0"/>
              <a:t> </a:t>
            </a:r>
            <a:r>
              <a:rPr lang="en-AU" sz="3600" b="1" dirty="0" smtClean="0"/>
              <a:t>      productive</a:t>
            </a:r>
          </a:p>
          <a:p>
            <a:r>
              <a:rPr lang="en-AU" sz="3600" b="1" dirty="0" smtClean="0"/>
              <a:t>4.    Too </a:t>
            </a:r>
            <a:r>
              <a:rPr lang="en-AU" sz="3600" b="1" dirty="0"/>
              <a:t>often destructive</a:t>
            </a:r>
            <a:r>
              <a:rPr lang="en-AU" sz="3600" dirty="0" smtClean="0"/>
              <a:t> </a:t>
            </a:r>
            <a:endParaRPr lang="en-AU" sz="3600" b="1" dirty="0"/>
          </a:p>
          <a:p>
            <a:endParaRPr lang="en-AU" sz="3600" dirty="0"/>
          </a:p>
        </p:txBody>
      </p:sp>
    </p:spTree>
    <p:extLst>
      <p:ext uri="{BB962C8B-B14F-4D97-AF65-F5344CB8AC3E}">
        <p14:creationId xmlns:p14="http://schemas.microsoft.com/office/powerpoint/2010/main" val="242143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4600" y="901700"/>
            <a:ext cx="9626600" cy="1323439"/>
          </a:xfrm>
          <a:prstGeom prst="rect">
            <a:avLst/>
          </a:prstGeom>
          <a:noFill/>
        </p:spPr>
        <p:txBody>
          <a:bodyPr wrap="square" rtlCol="0">
            <a:spAutoFit/>
          </a:bodyPr>
          <a:lstStyle/>
          <a:p>
            <a:r>
              <a:rPr lang="en-AU" sz="4000" b="1" dirty="0" smtClean="0"/>
              <a:t>God </a:t>
            </a:r>
            <a:r>
              <a:rPr lang="en-AU" sz="4000" b="1" dirty="0"/>
              <a:t>can take the worst of us and turn it to his glory</a:t>
            </a:r>
            <a:r>
              <a:rPr lang="en-AU" sz="4000" dirty="0"/>
              <a:t>. </a:t>
            </a:r>
          </a:p>
        </p:txBody>
      </p:sp>
    </p:spTree>
    <p:extLst>
      <p:ext uri="{BB962C8B-B14F-4D97-AF65-F5344CB8AC3E}">
        <p14:creationId xmlns:p14="http://schemas.microsoft.com/office/powerpoint/2010/main" val="2092737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49300"/>
            <a:ext cx="10121900" cy="3693319"/>
          </a:xfrm>
          <a:prstGeom prst="rect">
            <a:avLst/>
          </a:prstGeom>
          <a:noFill/>
        </p:spPr>
        <p:txBody>
          <a:bodyPr wrap="square" rtlCol="0">
            <a:spAutoFit/>
          </a:bodyPr>
          <a:lstStyle/>
          <a:p>
            <a:r>
              <a:rPr lang="en-AU" sz="2400" b="1" dirty="0"/>
              <a:t>Galatians 6:14 – 15    (NLT)</a:t>
            </a:r>
            <a:endParaRPr lang="en-AU" sz="2400" dirty="0"/>
          </a:p>
          <a:p>
            <a:r>
              <a:rPr lang="en-AU" b="1" dirty="0"/>
              <a:t> </a:t>
            </a:r>
            <a:endParaRPr lang="en-AU" dirty="0"/>
          </a:p>
          <a:p>
            <a:r>
              <a:rPr lang="en-AU" sz="3200" b="1" dirty="0" smtClean="0"/>
              <a:t>“</a:t>
            </a:r>
            <a:r>
              <a:rPr lang="en-AU" sz="3200" b="1" dirty="0"/>
              <a:t>As for me, may I never boast about anything except the cross of our Lord Jesus Christ.   Because of that cross, my interest in this world has been crucified, and the world’s interest in me has also died.   It doesn’t matter whether we’ve been circumcised or not.   What counts is whether we’ve been transformed into a new creation.”</a:t>
            </a:r>
            <a:endParaRPr lang="en-AU" sz="3200" dirty="0"/>
          </a:p>
        </p:txBody>
      </p:sp>
    </p:spTree>
    <p:extLst>
      <p:ext uri="{BB962C8B-B14F-4D97-AF65-F5344CB8AC3E}">
        <p14:creationId xmlns:p14="http://schemas.microsoft.com/office/powerpoint/2010/main" val="1218341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649" y="494270"/>
            <a:ext cx="11063416" cy="4801314"/>
          </a:xfrm>
          <a:prstGeom prst="rect">
            <a:avLst/>
          </a:prstGeom>
          <a:noFill/>
        </p:spPr>
        <p:txBody>
          <a:bodyPr wrap="square" rtlCol="0">
            <a:spAutoFit/>
          </a:bodyPr>
          <a:lstStyle/>
          <a:p>
            <a:r>
              <a:rPr lang="en-AU" sz="3200" dirty="0" smtClean="0"/>
              <a:t>*     Forgive someone</a:t>
            </a:r>
          </a:p>
          <a:p>
            <a:r>
              <a:rPr lang="en-AU" sz="3200" dirty="0" smtClean="0"/>
              <a:t>*     Apologise to someone, ask their forgiveness</a:t>
            </a:r>
          </a:p>
          <a:p>
            <a:r>
              <a:rPr lang="en-AU" sz="3200" dirty="0" smtClean="0"/>
              <a:t>*     Restore a strained or fractured relationship</a:t>
            </a:r>
          </a:p>
          <a:p>
            <a:r>
              <a:rPr lang="en-AU" sz="3200" dirty="0" smtClean="0"/>
              <a:t>*     Resolve a lingering conflict</a:t>
            </a:r>
          </a:p>
          <a:p>
            <a:r>
              <a:rPr lang="en-AU" sz="3200" dirty="0" smtClean="0"/>
              <a:t> *    Cross the floor to deepen a relationship with someone you </a:t>
            </a:r>
          </a:p>
          <a:p>
            <a:r>
              <a:rPr lang="en-AU" sz="3200" dirty="0" smtClean="0"/>
              <a:t>       know you tend to avoid</a:t>
            </a:r>
          </a:p>
          <a:p>
            <a:r>
              <a:rPr lang="en-AU" sz="3200" dirty="0" smtClean="0"/>
              <a:t>*     Commit to never take offence, and never knowingly give   </a:t>
            </a:r>
          </a:p>
          <a:p>
            <a:r>
              <a:rPr lang="en-AU" sz="3200" smtClean="0"/>
              <a:t>       offence</a:t>
            </a:r>
            <a:r>
              <a:rPr lang="en-AU" sz="3200" dirty="0" smtClean="0"/>
              <a:t>.</a:t>
            </a:r>
          </a:p>
          <a:p>
            <a:r>
              <a:rPr lang="en-AU" sz="3200" dirty="0" smtClean="0"/>
              <a:t>*     Finally dare to tell that person about Jesus</a:t>
            </a:r>
          </a:p>
          <a:p>
            <a:endParaRPr lang="en-A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49300"/>
            <a:ext cx="10121900" cy="3693319"/>
          </a:xfrm>
          <a:prstGeom prst="rect">
            <a:avLst/>
          </a:prstGeom>
          <a:noFill/>
        </p:spPr>
        <p:txBody>
          <a:bodyPr wrap="square" rtlCol="0">
            <a:spAutoFit/>
          </a:bodyPr>
          <a:lstStyle/>
          <a:p>
            <a:r>
              <a:rPr lang="en-AU" sz="2400" b="1" dirty="0"/>
              <a:t>Galatians 6:14 – 15    (NLT)</a:t>
            </a:r>
            <a:endParaRPr lang="en-AU" sz="2400" dirty="0"/>
          </a:p>
          <a:p>
            <a:r>
              <a:rPr lang="en-AU" b="1" dirty="0"/>
              <a:t> </a:t>
            </a:r>
            <a:endParaRPr lang="en-AU" dirty="0"/>
          </a:p>
          <a:p>
            <a:r>
              <a:rPr lang="en-AU" sz="3200" b="1" dirty="0" smtClean="0"/>
              <a:t>“</a:t>
            </a:r>
            <a:r>
              <a:rPr lang="en-AU" sz="3200" b="1" dirty="0"/>
              <a:t>As for me, may I never boast about anything except the cross of our Lord Jesus Christ.   Because of that cross, my interest in this world has been crucified, and the world’s interest in me has also died.   It doesn’t matter whether we’ve been circumcised or not.   What counts is whether we’ve been </a:t>
            </a:r>
            <a:r>
              <a:rPr lang="en-AU" sz="3200" b="1" u="sng" dirty="0"/>
              <a:t>transformed </a:t>
            </a:r>
            <a:r>
              <a:rPr lang="en-AU" sz="3200" b="1" dirty="0"/>
              <a:t>into a new creation.”</a:t>
            </a:r>
            <a:endParaRPr lang="en-AU" sz="3200" dirty="0"/>
          </a:p>
        </p:txBody>
      </p:sp>
    </p:spTree>
    <p:extLst>
      <p:ext uri="{BB962C8B-B14F-4D97-AF65-F5344CB8AC3E}">
        <p14:creationId xmlns:p14="http://schemas.microsoft.com/office/powerpoint/2010/main" val="1218341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49300"/>
            <a:ext cx="10121900" cy="5170646"/>
          </a:xfrm>
          <a:prstGeom prst="rect">
            <a:avLst/>
          </a:prstGeom>
          <a:noFill/>
        </p:spPr>
        <p:txBody>
          <a:bodyPr wrap="square" rtlCol="0">
            <a:spAutoFit/>
          </a:bodyPr>
          <a:lstStyle/>
          <a:p>
            <a:r>
              <a:rPr lang="en-AU" sz="2400" b="1" dirty="0"/>
              <a:t>Galatians 6:14 – 15    (NLT)</a:t>
            </a:r>
            <a:endParaRPr lang="en-AU" sz="2400" dirty="0"/>
          </a:p>
          <a:p>
            <a:r>
              <a:rPr lang="en-AU" b="1" dirty="0"/>
              <a:t> </a:t>
            </a:r>
            <a:endParaRPr lang="en-AU" dirty="0"/>
          </a:p>
          <a:p>
            <a:r>
              <a:rPr lang="en-AU" sz="3200" b="1" dirty="0" smtClean="0"/>
              <a:t>“</a:t>
            </a:r>
            <a:r>
              <a:rPr lang="en-AU" sz="3200" b="1" dirty="0"/>
              <a:t>As for me, may I never boast about anything except the cross of our Lord Jesus Christ.   Because of that cross, my interest in this world has been crucified, and the world’s interest in me has also died.   It doesn’t matter whether we’ve been circumcised or not.   What counts is whether we’ve been </a:t>
            </a:r>
            <a:r>
              <a:rPr lang="en-AU" sz="3200" b="1" u="sng" dirty="0"/>
              <a:t>transformed </a:t>
            </a:r>
            <a:r>
              <a:rPr lang="en-AU" sz="3200" b="1" dirty="0"/>
              <a:t>into a new creation</a:t>
            </a:r>
            <a:r>
              <a:rPr lang="en-AU" sz="3200" b="1" dirty="0" smtClean="0"/>
              <a:t>.”</a:t>
            </a:r>
          </a:p>
          <a:p>
            <a:endParaRPr lang="en-AU" sz="3200" b="1" dirty="0" smtClean="0"/>
          </a:p>
          <a:p>
            <a:r>
              <a:rPr lang="en-AU" sz="3200" dirty="0" smtClean="0"/>
              <a:t>Paul and Barnabas’s reconciliation: Colossians 4:10, 2 Timothy 4:11, Philemon 24. </a:t>
            </a:r>
            <a:endParaRPr lang="en-AU" sz="3200" dirty="0"/>
          </a:p>
        </p:txBody>
      </p:sp>
    </p:spTree>
    <p:extLst>
      <p:ext uri="{BB962C8B-B14F-4D97-AF65-F5344CB8AC3E}">
        <p14:creationId xmlns:p14="http://schemas.microsoft.com/office/powerpoint/2010/main" val="121834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8144" y="1825625"/>
            <a:ext cx="7735712" cy="4351338"/>
          </a:xfrm>
        </p:spPr>
      </p:pic>
    </p:spTree>
    <p:extLst>
      <p:ext uri="{BB962C8B-B14F-4D97-AF65-F5344CB8AC3E}">
        <p14:creationId xmlns:p14="http://schemas.microsoft.com/office/powerpoint/2010/main" val="2684259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31495" y="1825625"/>
            <a:ext cx="7729010" cy="4351338"/>
          </a:xfrm>
        </p:spPr>
      </p:pic>
    </p:spTree>
    <p:extLst>
      <p:ext uri="{BB962C8B-B14F-4D97-AF65-F5344CB8AC3E}">
        <p14:creationId xmlns:p14="http://schemas.microsoft.com/office/powerpoint/2010/main" val="296868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05037" y="1825625"/>
            <a:ext cx="6181926" cy="4351338"/>
          </a:xfrm>
        </p:spPr>
      </p:pic>
    </p:spTree>
    <p:extLst>
      <p:ext uri="{BB962C8B-B14F-4D97-AF65-F5344CB8AC3E}">
        <p14:creationId xmlns:p14="http://schemas.microsoft.com/office/powerpoint/2010/main" val="192812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250" y="-144966"/>
            <a:ext cx="9969500" cy="7002966"/>
          </a:xfrm>
          <a:prstGeom prst="rect">
            <a:avLst/>
          </a:prstGeom>
        </p:spPr>
      </p:pic>
    </p:spTree>
    <p:extLst>
      <p:ext uri="{BB962C8B-B14F-4D97-AF65-F5344CB8AC3E}">
        <p14:creationId xmlns:p14="http://schemas.microsoft.com/office/powerpoint/2010/main" val="177452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4900" y="-207169"/>
            <a:ext cx="7065169" cy="7065169"/>
          </a:xfrm>
        </p:spPr>
      </p:pic>
    </p:spTree>
    <p:extLst>
      <p:ext uri="{BB962C8B-B14F-4D97-AF65-F5344CB8AC3E}">
        <p14:creationId xmlns:p14="http://schemas.microsoft.com/office/powerpoint/2010/main" val="258786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03500" y="300831"/>
            <a:ext cx="6557169" cy="6557169"/>
          </a:xfrm>
        </p:spPr>
      </p:pic>
    </p:spTree>
    <p:extLst>
      <p:ext uri="{BB962C8B-B14F-4D97-AF65-F5344CB8AC3E}">
        <p14:creationId xmlns:p14="http://schemas.microsoft.com/office/powerpoint/2010/main" val="317462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82600"/>
            <a:ext cx="11315700" cy="1631216"/>
          </a:xfrm>
          <a:prstGeom prst="rect">
            <a:avLst/>
          </a:prstGeom>
          <a:noFill/>
        </p:spPr>
        <p:txBody>
          <a:bodyPr wrap="square" rtlCol="0">
            <a:spAutoFit/>
          </a:bodyPr>
          <a:lstStyle/>
          <a:p>
            <a:r>
              <a:rPr lang="en-AU" sz="3200" b="1" dirty="0" smtClean="0"/>
              <a:t>“</a:t>
            </a:r>
            <a:r>
              <a:rPr lang="en-AU" sz="3200" b="1" dirty="0"/>
              <a:t>And you are living stones that God is building into his spiritual temple.   What’s more, you are his holy priests.”</a:t>
            </a:r>
            <a:r>
              <a:rPr lang="en-AU" b="1" dirty="0"/>
              <a:t>	</a:t>
            </a:r>
            <a:r>
              <a:rPr lang="en-AU" sz="2400" dirty="0"/>
              <a:t>1 Peter 2:5    (NLT)   </a:t>
            </a:r>
          </a:p>
          <a:p>
            <a:r>
              <a:rPr lang="en-AU" dirty="0" smtClean="0"/>
              <a:t>    </a:t>
            </a:r>
            <a:endParaRPr lang="en-AU" dirty="0"/>
          </a:p>
          <a:p>
            <a:endParaRPr lang="en-AU" dirty="0"/>
          </a:p>
        </p:txBody>
      </p:sp>
    </p:spTree>
    <p:extLst>
      <p:ext uri="{BB962C8B-B14F-4D97-AF65-F5344CB8AC3E}">
        <p14:creationId xmlns:p14="http://schemas.microsoft.com/office/powerpoint/2010/main" val="1978130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281</Words>
  <Application>Microsoft Office PowerPoint</Application>
  <PresentationFormat>Widescreen</PresentationFormat>
  <Paragraphs>72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HBCC</dc:creator>
  <cp:lastModifiedBy>Oliver Gellert</cp:lastModifiedBy>
  <cp:revision>16</cp:revision>
  <dcterms:created xsi:type="dcterms:W3CDTF">2019-09-19T02:21:51Z</dcterms:created>
  <dcterms:modified xsi:type="dcterms:W3CDTF">2019-09-23T02:15:36Z</dcterms:modified>
</cp:coreProperties>
</file>