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95" d="100"/>
          <a:sy n="95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A2551-E6E9-704C-BA16-CD44B22D3AF7}" type="doc">
      <dgm:prSet loTypeId="urn:microsoft.com/office/officeart/2008/layout/RadialCluster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01EF38D-C79E-B242-B2A2-4F6DE5424D3D}">
      <dgm:prSet phldrT="[Text]"/>
      <dgm:spPr/>
      <dgm:t>
        <a:bodyPr/>
        <a:lstStyle/>
        <a:p>
          <a:r>
            <a:rPr lang="en-US" dirty="0"/>
            <a:t>Nick</a:t>
          </a:r>
        </a:p>
      </dgm:t>
    </dgm:pt>
    <dgm:pt modelId="{CBA4E449-4C37-F546-AF78-8A3B9BDB03D1}" type="parTrans" cxnId="{B71B91FB-6820-D747-8381-A8986D407637}">
      <dgm:prSet/>
      <dgm:spPr/>
      <dgm:t>
        <a:bodyPr/>
        <a:lstStyle/>
        <a:p>
          <a:endParaRPr lang="en-US"/>
        </a:p>
      </dgm:t>
    </dgm:pt>
    <dgm:pt modelId="{FA05E8A7-70D3-DC4D-84AB-767E29C41C9B}" type="sibTrans" cxnId="{B71B91FB-6820-D747-8381-A8986D407637}">
      <dgm:prSet/>
      <dgm:spPr/>
      <dgm:t>
        <a:bodyPr/>
        <a:lstStyle/>
        <a:p>
          <a:endParaRPr lang="en-US"/>
        </a:p>
      </dgm:t>
    </dgm:pt>
    <dgm:pt modelId="{471D28F4-3547-724A-9C2E-2FB4BA8DC6ED}">
      <dgm:prSet phldrT="[Text]"/>
      <dgm:spPr/>
      <dgm:t>
        <a:bodyPr/>
        <a:lstStyle/>
        <a:p>
          <a:r>
            <a:rPr lang="en-US" dirty="0"/>
            <a:t>Sam</a:t>
          </a:r>
        </a:p>
      </dgm:t>
    </dgm:pt>
    <dgm:pt modelId="{4DC704C8-754F-DB46-92F3-C0E4038D0876}" type="parTrans" cxnId="{58A282D7-78F9-A54A-BCCA-FB2CA7A7AD68}">
      <dgm:prSet/>
      <dgm:spPr/>
      <dgm:t>
        <a:bodyPr/>
        <a:lstStyle/>
        <a:p>
          <a:endParaRPr lang="en-US"/>
        </a:p>
      </dgm:t>
    </dgm:pt>
    <dgm:pt modelId="{2DFBB894-805C-BA4C-B04D-DEF1535F535E}" type="sibTrans" cxnId="{58A282D7-78F9-A54A-BCCA-FB2CA7A7AD68}">
      <dgm:prSet/>
      <dgm:spPr/>
      <dgm:t>
        <a:bodyPr/>
        <a:lstStyle/>
        <a:p>
          <a:endParaRPr lang="en-US"/>
        </a:p>
      </dgm:t>
    </dgm:pt>
    <dgm:pt modelId="{69EC4E30-AFFC-994F-9BE2-2F70BD97C0F6}">
      <dgm:prSet phldrT="[Text]"/>
      <dgm:spPr/>
      <dgm:t>
        <a:bodyPr/>
        <a:lstStyle/>
        <a:p>
          <a:r>
            <a:rPr lang="en-US" dirty="0"/>
            <a:t>Terry</a:t>
          </a:r>
        </a:p>
      </dgm:t>
    </dgm:pt>
    <dgm:pt modelId="{7E9BDE54-63EA-1942-9E60-DE52059F35D6}" type="parTrans" cxnId="{671547A3-CDEC-EF45-9AF6-F40FB3C70F50}">
      <dgm:prSet/>
      <dgm:spPr/>
      <dgm:t>
        <a:bodyPr/>
        <a:lstStyle/>
        <a:p>
          <a:endParaRPr lang="en-US"/>
        </a:p>
      </dgm:t>
    </dgm:pt>
    <dgm:pt modelId="{B133CE9C-2351-7149-A9AE-5D5B1CE8E337}" type="sibTrans" cxnId="{671547A3-CDEC-EF45-9AF6-F40FB3C70F50}">
      <dgm:prSet/>
      <dgm:spPr/>
      <dgm:t>
        <a:bodyPr/>
        <a:lstStyle/>
        <a:p>
          <a:endParaRPr lang="en-US"/>
        </a:p>
      </dgm:t>
    </dgm:pt>
    <dgm:pt modelId="{945292A8-7925-7241-9375-EBDF0679F3FB}">
      <dgm:prSet phldrT="[Text]"/>
      <dgm:spPr/>
      <dgm:t>
        <a:bodyPr/>
        <a:lstStyle/>
        <a:p>
          <a:r>
            <a:rPr lang="en-US" dirty="0"/>
            <a:t>Dave</a:t>
          </a:r>
        </a:p>
      </dgm:t>
    </dgm:pt>
    <dgm:pt modelId="{8468EB87-2CA5-E44B-9052-7BACAD4F1176}" type="parTrans" cxnId="{5087ECA9-050B-D84C-9F8D-BA0AAFD51D02}">
      <dgm:prSet/>
      <dgm:spPr/>
      <dgm:t>
        <a:bodyPr/>
        <a:lstStyle/>
        <a:p>
          <a:endParaRPr lang="en-US"/>
        </a:p>
      </dgm:t>
    </dgm:pt>
    <dgm:pt modelId="{318BC1F1-9324-4D49-BC71-2A0BD9205FB7}" type="sibTrans" cxnId="{5087ECA9-050B-D84C-9F8D-BA0AAFD51D02}">
      <dgm:prSet/>
      <dgm:spPr/>
      <dgm:t>
        <a:bodyPr/>
        <a:lstStyle/>
        <a:p>
          <a:endParaRPr lang="en-US"/>
        </a:p>
      </dgm:t>
    </dgm:pt>
    <dgm:pt modelId="{8055A80F-8191-9C4D-AB06-B7777C4E99D6}">
      <dgm:prSet/>
      <dgm:spPr/>
      <dgm:t>
        <a:bodyPr/>
        <a:lstStyle/>
        <a:p>
          <a:r>
            <a:rPr lang="en-US" dirty="0"/>
            <a:t>Mark</a:t>
          </a:r>
        </a:p>
      </dgm:t>
    </dgm:pt>
    <dgm:pt modelId="{802C0607-ABA9-5043-84F7-60A12511A066}" type="parTrans" cxnId="{D08E8DBD-7819-C449-8FB5-831269E4EB8D}">
      <dgm:prSet/>
      <dgm:spPr/>
      <dgm:t>
        <a:bodyPr/>
        <a:lstStyle/>
        <a:p>
          <a:endParaRPr lang="en-US"/>
        </a:p>
      </dgm:t>
    </dgm:pt>
    <dgm:pt modelId="{51653304-1430-AD44-968D-CEFDACABA4F2}" type="sibTrans" cxnId="{D08E8DBD-7819-C449-8FB5-831269E4EB8D}">
      <dgm:prSet/>
      <dgm:spPr/>
      <dgm:t>
        <a:bodyPr/>
        <a:lstStyle/>
        <a:p>
          <a:endParaRPr lang="en-US"/>
        </a:p>
      </dgm:t>
    </dgm:pt>
    <dgm:pt modelId="{B6286CC2-80EF-3D48-A27F-3419E1EC501B}">
      <dgm:prSet/>
      <dgm:spPr/>
      <dgm:t>
        <a:bodyPr/>
        <a:lstStyle/>
        <a:p>
          <a:r>
            <a:rPr lang="en-US" dirty="0"/>
            <a:t>Sarah</a:t>
          </a:r>
        </a:p>
      </dgm:t>
    </dgm:pt>
    <dgm:pt modelId="{81CB2912-7328-2A41-A429-FD05B23A6513}" type="parTrans" cxnId="{55F19B89-A32D-5147-94C9-30BC6BEDF9E5}">
      <dgm:prSet/>
      <dgm:spPr/>
      <dgm:t>
        <a:bodyPr/>
        <a:lstStyle/>
        <a:p>
          <a:endParaRPr lang="en-US"/>
        </a:p>
      </dgm:t>
    </dgm:pt>
    <dgm:pt modelId="{8A3F5973-A21E-054A-882D-6643BA473CE9}" type="sibTrans" cxnId="{55F19B89-A32D-5147-94C9-30BC6BEDF9E5}">
      <dgm:prSet/>
      <dgm:spPr/>
      <dgm:t>
        <a:bodyPr/>
        <a:lstStyle/>
        <a:p>
          <a:endParaRPr lang="en-US"/>
        </a:p>
      </dgm:t>
    </dgm:pt>
    <dgm:pt modelId="{E8D3CA86-4D62-1C49-BD53-D2485154B628}">
      <dgm:prSet/>
      <dgm:spPr/>
      <dgm:t>
        <a:bodyPr/>
        <a:lstStyle/>
        <a:p>
          <a:r>
            <a:rPr lang="en-US" dirty="0"/>
            <a:t>Steve</a:t>
          </a:r>
        </a:p>
      </dgm:t>
    </dgm:pt>
    <dgm:pt modelId="{947ACF6A-5450-F04F-875B-F7E6A763ECCA}" type="parTrans" cxnId="{2F13F89F-8978-2644-BF08-68AE2C3C08D2}">
      <dgm:prSet/>
      <dgm:spPr/>
      <dgm:t>
        <a:bodyPr/>
        <a:lstStyle/>
        <a:p>
          <a:endParaRPr lang="en-US"/>
        </a:p>
      </dgm:t>
    </dgm:pt>
    <dgm:pt modelId="{A8136805-8A98-3A41-94FB-54F945B76E6F}" type="sibTrans" cxnId="{2F13F89F-8978-2644-BF08-68AE2C3C08D2}">
      <dgm:prSet/>
      <dgm:spPr/>
      <dgm:t>
        <a:bodyPr/>
        <a:lstStyle/>
        <a:p>
          <a:endParaRPr lang="en-US"/>
        </a:p>
      </dgm:t>
    </dgm:pt>
    <dgm:pt modelId="{AE5E7BB6-F148-AB4C-B06B-9827A5167434}" type="pres">
      <dgm:prSet presAssocID="{F71A2551-E6E9-704C-BA16-CD44B22D3AF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13FDF14D-88B5-DA4E-AC59-667FB5501059}" type="pres">
      <dgm:prSet presAssocID="{E01EF38D-C79E-B242-B2A2-4F6DE5424D3D}" presName="singleCycle" presStyleCnt="0"/>
      <dgm:spPr/>
    </dgm:pt>
    <dgm:pt modelId="{752B6349-6248-F046-9263-74B072732498}" type="pres">
      <dgm:prSet presAssocID="{E01EF38D-C79E-B242-B2A2-4F6DE5424D3D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AU"/>
        </a:p>
      </dgm:t>
    </dgm:pt>
    <dgm:pt modelId="{43EAD311-F7FF-2249-89AD-6F8E0CF987F5}" type="pres">
      <dgm:prSet presAssocID="{4DC704C8-754F-DB46-92F3-C0E4038D0876}" presName="Name56" presStyleLbl="parChTrans1D2" presStyleIdx="0" presStyleCnt="6"/>
      <dgm:spPr/>
      <dgm:t>
        <a:bodyPr/>
        <a:lstStyle/>
        <a:p>
          <a:endParaRPr lang="en-AU"/>
        </a:p>
      </dgm:t>
    </dgm:pt>
    <dgm:pt modelId="{500A8660-FDAD-904E-83A7-05F5408461E6}" type="pres">
      <dgm:prSet presAssocID="{471D28F4-3547-724A-9C2E-2FB4BA8DC6ED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75073F-208F-5F4C-93D7-1A2F1D6C30AC}" type="pres">
      <dgm:prSet presAssocID="{802C0607-ABA9-5043-84F7-60A12511A066}" presName="Name56" presStyleLbl="parChTrans1D2" presStyleIdx="1" presStyleCnt="6"/>
      <dgm:spPr/>
      <dgm:t>
        <a:bodyPr/>
        <a:lstStyle/>
        <a:p>
          <a:endParaRPr lang="en-AU"/>
        </a:p>
      </dgm:t>
    </dgm:pt>
    <dgm:pt modelId="{BFE04A53-0E0E-9543-93E5-B9662431A972}" type="pres">
      <dgm:prSet presAssocID="{8055A80F-8191-9C4D-AB06-B7777C4E99D6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C0C3857-9A54-6C4E-8E6F-F5811B197C5F}" type="pres">
      <dgm:prSet presAssocID="{81CB2912-7328-2A41-A429-FD05B23A6513}" presName="Name56" presStyleLbl="parChTrans1D2" presStyleIdx="2" presStyleCnt="6"/>
      <dgm:spPr/>
      <dgm:t>
        <a:bodyPr/>
        <a:lstStyle/>
        <a:p>
          <a:endParaRPr lang="en-AU"/>
        </a:p>
      </dgm:t>
    </dgm:pt>
    <dgm:pt modelId="{2E92911A-5C3C-DF44-8CB6-9F6ED8EE9CF3}" type="pres">
      <dgm:prSet presAssocID="{B6286CC2-80EF-3D48-A27F-3419E1EC501B}" presName="text0" presStyleLbl="node1" presStyleIdx="3" presStyleCnt="7" custRadScaleRad="162546" custRadScaleInc="-17981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682419-8E5A-F343-A018-926C88CBA5F1}" type="pres">
      <dgm:prSet presAssocID="{7E9BDE54-63EA-1942-9E60-DE52059F35D6}" presName="Name56" presStyleLbl="parChTrans1D2" presStyleIdx="3" presStyleCnt="6"/>
      <dgm:spPr/>
      <dgm:t>
        <a:bodyPr/>
        <a:lstStyle/>
        <a:p>
          <a:endParaRPr lang="en-AU"/>
        </a:p>
      </dgm:t>
    </dgm:pt>
    <dgm:pt modelId="{1F588A11-929C-3842-A0FD-357986BB839C}" type="pres">
      <dgm:prSet presAssocID="{69EC4E30-AFFC-994F-9BE2-2F70BD97C0F6}" presName="text0" presStyleLbl="node1" presStyleIdx="4" presStyleCnt="7" custRadScaleRad="106451" custRadScaleInc="-15655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63EC50A-EBB1-F44D-9C8D-4E9166155CB6}" type="pres">
      <dgm:prSet presAssocID="{8468EB87-2CA5-E44B-9052-7BACAD4F1176}" presName="Name56" presStyleLbl="parChTrans1D2" presStyleIdx="4" presStyleCnt="6"/>
      <dgm:spPr/>
      <dgm:t>
        <a:bodyPr/>
        <a:lstStyle/>
        <a:p>
          <a:endParaRPr lang="en-AU"/>
        </a:p>
      </dgm:t>
    </dgm:pt>
    <dgm:pt modelId="{09A4BE6C-24FE-884F-8E4B-776AFFAA3F6C}" type="pres">
      <dgm:prSet presAssocID="{945292A8-7925-7241-9375-EBDF0679F3FB}" presName="text0" presStyleLbl="node1" presStyleIdx="5" presStyleCnt="7" custRadScaleRad="100155" custRadScaleInc="-285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583B550-9DA5-9249-AA4A-882DFBB805B1}" type="pres">
      <dgm:prSet presAssocID="{947ACF6A-5450-F04F-875B-F7E6A763ECCA}" presName="Name56" presStyleLbl="parChTrans1D2" presStyleIdx="5" presStyleCnt="6"/>
      <dgm:spPr/>
      <dgm:t>
        <a:bodyPr/>
        <a:lstStyle/>
        <a:p>
          <a:endParaRPr lang="en-AU"/>
        </a:p>
      </dgm:t>
    </dgm:pt>
    <dgm:pt modelId="{64DB67C9-BA99-444D-8E8B-0AA3E984D7DB}" type="pres">
      <dgm:prSet presAssocID="{E8D3CA86-4D62-1C49-BD53-D2485154B628}" presName="text0" presStyleLbl="node1" presStyleIdx="6" presStyleCnt="7" custRadScaleRad="109139" custRadScaleInc="-2823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4024A51-465F-3747-B91C-43E9DD2056F6}" type="presOf" srcId="{7E9BDE54-63EA-1942-9E60-DE52059F35D6}" destId="{59682419-8E5A-F343-A018-926C88CBA5F1}" srcOrd="0" destOrd="0" presId="urn:microsoft.com/office/officeart/2008/layout/RadialCluster"/>
    <dgm:cxn modelId="{C912A5E9-6F6A-FE42-B1E1-5A098BD9260D}" type="presOf" srcId="{802C0607-ABA9-5043-84F7-60A12511A066}" destId="{2E75073F-208F-5F4C-93D7-1A2F1D6C30AC}" srcOrd="0" destOrd="0" presId="urn:microsoft.com/office/officeart/2008/layout/RadialCluster"/>
    <dgm:cxn modelId="{4D4FDA8C-CEFB-E94B-ACFD-09F4AA891DE1}" type="presOf" srcId="{4DC704C8-754F-DB46-92F3-C0E4038D0876}" destId="{43EAD311-F7FF-2249-89AD-6F8E0CF987F5}" srcOrd="0" destOrd="0" presId="urn:microsoft.com/office/officeart/2008/layout/RadialCluster"/>
    <dgm:cxn modelId="{6A268139-0E59-AE46-BD0C-E1448A104150}" type="presOf" srcId="{8468EB87-2CA5-E44B-9052-7BACAD4F1176}" destId="{863EC50A-EBB1-F44D-9C8D-4E9166155CB6}" srcOrd="0" destOrd="0" presId="urn:microsoft.com/office/officeart/2008/layout/RadialCluster"/>
    <dgm:cxn modelId="{04B7F059-ECA5-4B40-98A5-5C0AAB4003FE}" type="presOf" srcId="{947ACF6A-5450-F04F-875B-F7E6A763ECCA}" destId="{9583B550-9DA5-9249-AA4A-882DFBB805B1}" srcOrd="0" destOrd="0" presId="urn:microsoft.com/office/officeart/2008/layout/RadialCluster"/>
    <dgm:cxn modelId="{2F13F89F-8978-2644-BF08-68AE2C3C08D2}" srcId="{E01EF38D-C79E-B242-B2A2-4F6DE5424D3D}" destId="{E8D3CA86-4D62-1C49-BD53-D2485154B628}" srcOrd="5" destOrd="0" parTransId="{947ACF6A-5450-F04F-875B-F7E6A763ECCA}" sibTransId="{A8136805-8A98-3A41-94FB-54F945B76E6F}"/>
    <dgm:cxn modelId="{671547A3-CDEC-EF45-9AF6-F40FB3C70F50}" srcId="{E01EF38D-C79E-B242-B2A2-4F6DE5424D3D}" destId="{69EC4E30-AFFC-994F-9BE2-2F70BD97C0F6}" srcOrd="3" destOrd="0" parTransId="{7E9BDE54-63EA-1942-9E60-DE52059F35D6}" sibTransId="{B133CE9C-2351-7149-A9AE-5D5B1CE8E337}"/>
    <dgm:cxn modelId="{D1472916-ADC4-5C43-980E-8F6F090DAF4F}" type="presOf" srcId="{F71A2551-E6E9-704C-BA16-CD44B22D3AF7}" destId="{AE5E7BB6-F148-AB4C-B06B-9827A5167434}" srcOrd="0" destOrd="0" presId="urn:microsoft.com/office/officeart/2008/layout/RadialCluster"/>
    <dgm:cxn modelId="{D08E8DBD-7819-C449-8FB5-831269E4EB8D}" srcId="{E01EF38D-C79E-B242-B2A2-4F6DE5424D3D}" destId="{8055A80F-8191-9C4D-AB06-B7777C4E99D6}" srcOrd="1" destOrd="0" parTransId="{802C0607-ABA9-5043-84F7-60A12511A066}" sibTransId="{51653304-1430-AD44-968D-CEFDACABA4F2}"/>
    <dgm:cxn modelId="{58B00AD1-EFE1-F247-A750-B46A1960E05C}" type="presOf" srcId="{B6286CC2-80EF-3D48-A27F-3419E1EC501B}" destId="{2E92911A-5C3C-DF44-8CB6-9F6ED8EE9CF3}" srcOrd="0" destOrd="0" presId="urn:microsoft.com/office/officeart/2008/layout/RadialCluster"/>
    <dgm:cxn modelId="{645D3525-67E3-E347-9D13-9952D98219C5}" type="presOf" srcId="{81CB2912-7328-2A41-A429-FD05B23A6513}" destId="{1C0C3857-9A54-6C4E-8E6F-F5811B197C5F}" srcOrd="0" destOrd="0" presId="urn:microsoft.com/office/officeart/2008/layout/RadialCluster"/>
    <dgm:cxn modelId="{B0D66E3C-4CF7-7C4C-8BFC-440592F5C2A3}" type="presOf" srcId="{945292A8-7925-7241-9375-EBDF0679F3FB}" destId="{09A4BE6C-24FE-884F-8E4B-776AFFAA3F6C}" srcOrd="0" destOrd="0" presId="urn:microsoft.com/office/officeart/2008/layout/RadialCluster"/>
    <dgm:cxn modelId="{18013FF8-416D-DF4D-850C-7FCA2C588042}" type="presOf" srcId="{69EC4E30-AFFC-994F-9BE2-2F70BD97C0F6}" destId="{1F588A11-929C-3842-A0FD-357986BB839C}" srcOrd="0" destOrd="0" presId="urn:microsoft.com/office/officeart/2008/layout/RadialCluster"/>
    <dgm:cxn modelId="{60B34323-9449-0B40-9899-B7DBD48E1797}" type="presOf" srcId="{471D28F4-3547-724A-9C2E-2FB4BA8DC6ED}" destId="{500A8660-FDAD-904E-83A7-05F5408461E6}" srcOrd="0" destOrd="0" presId="urn:microsoft.com/office/officeart/2008/layout/RadialCluster"/>
    <dgm:cxn modelId="{B71B91FB-6820-D747-8381-A8986D407637}" srcId="{F71A2551-E6E9-704C-BA16-CD44B22D3AF7}" destId="{E01EF38D-C79E-B242-B2A2-4F6DE5424D3D}" srcOrd="0" destOrd="0" parTransId="{CBA4E449-4C37-F546-AF78-8A3B9BDB03D1}" sibTransId="{FA05E8A7-70D3-DC4D-84AB-767E29C41C9B}"/>
    <dgm:cxn modelId="{66BB3342-180C-FE4C-8CC5-58D40E293183}" type="presOf" srcId="{8055A80F-8191-9C4D-AB06-B7777C4E99D6}" destId="{BFE04A53-0E0E-9543-93E5-B9662431A972}" srcOrd="0" destOrd="0" presId="urn:microsoft.com/office/officeart/2008/layout/RadialCluster"/>
    <dgm:cxn modelId="{55F19B89-A32D-5147-94C9-30BC6BEDF9E5}" srcId="{E01EF38D-C79E-B242-B2A2-4F6DE5424D3D}" destId="{B6286CC2-80EF-3D48-A27F-3419E1EC501B}" srcOrd="2" destOrd="0" parTransId="{81CB2912-7328-2A41-A429-FD05B23A6513}" sibTransId="{8A3F5973-A21E-054A-882D-6643BA473CE9}"/>
    <dgm:cxn modelId="{5087ECA9-050B-D84C-9F8D-BA0AAFD51D02}" srcId="{E01EF38D-C79E-B242-B2A2-4F6DE5424D3D}" destId="{945292A8-7925-7241-9375-EBDF0679F3FB}" srcOrd="4" destOrd="0" parTransId="{8468EB87-2CA5-E44B-9052-7BACAD4F1176}" sibTransId="{318BC1F1-9324-4D49-BC71-2A0BD9205FB7}"/>
    <dgm:cxn modelId="{58A282D7-78F9-A54A-BCCA-FB2CA7A7AD68}" srcId="{E01EF38D-C79E-B242-B2A2-4F6DE5424D3D}" destId="{471D28F4-3547-724A-9C2E-2FB4BA8DC6ED}" srcOrd="0" destOrd="0" parTransId="{4DC704C8-754F-DB46-92F3-C0E4038D0876}" sibTransId="{2DFBB894-805C-BA4C-B04D-DEF1535F535E}"/>
    <dgm:cxn modelId="{C954C0BB-0C96-6041-BCF2-3CD78954BD54}" type="presOf" srcId="{E8D3CA86-4D62-1C49-BD53-D2485154B628}" destId="{64DB67C9-BA99-444D-8E8B-0AA3E984D7DB}" srcOrd="0" destOrd="0" presId="urn:microsoft.com/office/officeart/2008/layout/RadialCluster"/>
    <dgm:cxn modelId="{83EDE1F6-527A-364B-85CC-7DE38FB808C7}" type="presOf" srcId="{E01EF38D-C79E-B242-B2A2-4F6DE5424D3D}" destId="{752B6349-6248-F046-9263-74B072732498}" srcOrd="0" destOrd="0" presId="urn:microsoft.com/office/officeart/2008/layout/RadialCluster"/>
    <dgm:cxn modelId="{24725AF3-CCC4-804B-8773-751A143E44FE}" type="presParOf" srcId="{AE5E7BB6-F148-AB4C-B06B-9827A5167434}" destId="{13FDF14D-88B5-DA4E-AC59-667FB5501059}" srcOrd="0" destOrd="0" presId="urn:microsoft.com/office/officeart/2008/layout/RadialCluster"/>
    <dgm:cxn modelId="{01EC3E54-57A2-4141-AB67-E7079D6F91C5}" type="presParOf" srcId="{13FDF14D-88B5-DA4E-AC59-667FB5501059}" destId="{752B6349-6248-F046-9263-74B072732498}" srcOrd="0" destOrd="0" presId="urn:microsoft.com/office/officeart/2008/layout/RadialCluster"/>
    <dgm:cxn modelId="{FB0597D1-E751-1E46-98B8-D962A544C6F8}" type="presParOf" srcId="{13FDF14D-88B5-DA4E-AC59-667FB5501059}" destId="{43EAD311-F7FF-2249-89AD-6F8E0CF987F5}" srcOrd="1" destOrd="0" presId="urn:microsoft.com/office/officeart/2008/layout/RadialCluster"/>
    <dgm:cxn modelId="{AFC541B1-256A-944D-97DB-7C75A7136D8E}" type="presParOf" srcId="{13FDF14D-88B5-DA4E-AC59-667FB5501059}" destId="{500A8660-FDAD-904E-83A7-05F5408461E6}" srcOrd="2" destOrd="0" presId="urn:microsoft.com/office/officeart/2008/layout/RadialCluster"/>
    <dgm:cxn modelId="{68672D6C-AB1F-704F-B015-C42A223098F9}" type="presParOf" srcId="{13FDF14D-88B5-DA4E-AC59-667FB5501059}" destId="{2E75073F-208F-5F4C-93D7-1A2F1D6C30AC}" srcOrd="3" destOrd="0" presId="urn:microsoft.com/office/officeart/2008/layout/RadialCluster"/>
    <dgm:cxn modelId="{A39DB017-FECE-6249-BB3F-328D79132160}" type="presParOf" srcId="{13FDF14D-88B5-DA4E-AC59-667FB5501059}" destId="{BFE04A53-0E0E-9543-93E5-B9662431A972}" srcOrd="4" destOrd="0" presId="urn:microsoft.com/office/officeart/2008/layout/RadialCluster"/>
    <dgm:cxn modelId="{0B5C2C2A-2CC0-D24D-9531-073162193E9A}" type="presParOf" srcId="{13FDF14D-88B5-DA4E-AC59-667FB5501059}" destId="{1C0C3857-9A54-6C4E-8E6F-F5811B197C5F}" srcOrd="5" destOrd="0" presId="urn:microsoft.com/office/officeart/2008/layout/RadialCluster"/>
    <dgm:cxn modelId="{1E541FA8-4C2D-B149-80B8-B1871E32628F}" type="presParOf" srcId="{13FDF14D-88B5-DA4E-AC59-667FB5501059}" destId="{2E92911A-5C3C-DF44-8CB6-9F6ED8EE9CF3}" srcOrd="6" destOrd="0" presId="urn:microsoft.com/office/officeart/2008/layout/RadialCluster"/>
    <dgm:cxn modelId="{6BD54992-AE64-914A-88F8-9F49DEA4244E}" type="presParOf" srcId="{13FDF14D-88B5-DA4E-AC59-667FB5501059}" destId="{59682419-8E5A-F343-A018-926C88CBA5F1}" srcOrd="7" destOrd="0" presId="urn:microsoft.com/office/officeart/2008/layout/RadialCluster"/>
    <dgm:cxn modelId="{86042993-C897-424B-96BE-CC56B3DC3D2A}" type="presParOf" srcId="{13FDF14D-88B5-DA4E-AC59-667FB5501059}" destId="{1F588A11-929C-3842-A0FD-357986BB839C}" srcOrd="8" destOrd="0" presId="urn:microsoft.com/office/officeart/2008/layout/RadialCluster"/>
    <dgm:cxn modelId="{FA211EBC-ED5A-3540-9159-727588D788D3}" type="presParOf" srcId="{13FDF14D-88B5-DA4E-AC59-667FB5501059}" destId="{863EC50A-EBB1-F44D-9C8D-4E9166155CB6}" srcOrd="9" destOrd="0" presId="urn:microsoft.com/office/officeart/2008/layout/RadialCluster"/>
    <dgm:cxn modelId="{A8F43DE3-D3A4-A84C-A706-99EB07E07C13}" type="presParOf" srcId="{13FDF14D-88B5-DA4E-AC59-667FB5501059}" destId="{09A4BE6C-24FE-884F-8E4B-776AFFAA3F6C}" srcOrd="10" destOrd="0" presId="urn:microsoft.com/office/officeart/2008/layout/RadialCluster"/>
    <dgm:cxn modelId="{95B1FDE3-4C4B-5F43-A681-175305A64E79}" type="presParOf" srcId="{13FDF14D-88B5-DA4E-AC59-667FB5501059}" destId="{9583B550-9DA5-9249-AA4A-882DFBB805B1}" srcOrd="11" destOrd="0" presId="urn:microsoft.com/office/officeart/2008/layout/RadialCluster"/>
    <dgm:cxn modelId="{59A2573B-D190-CE4D-B19A-6557432CF3AB}" type="presParOf" srcId="{13FDF14D-88B5-DA4E-AC59-667FB5501059}" destId="{64DB67C9-BA99-444D-8E8B-0AA3E984D7DB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7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2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1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77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9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2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0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9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2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5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D0496-9CBD-4444-B016-CFFF520004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 you a satellite </a:t>
            </a:r>
            <a:r>
              <a:rPr lang="en-US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Jesus?</a:t>
            </a:r>
          </a:p>
        </p:txBody>
      </p:sp>
    </p:spTree>
    <p:extLst>
      <p:ext uri="{BB962C8B-B14F-4D97-AF65-F5344CB8AC3E}">
        <p14:creationId xmlns:p14="http://schemas.microsoft.com/office/powerpoint/2010/main" val="386400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BD1D8-6CEF-BF45-AF97-14763659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4:1-26, 28-30, 39-42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7CC815-C666-9E44-B394-CF9DEE768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sz="3600" dirty="0"/>
              <a:t>Jesus and the Samaritan Woman meet together at the well.</a:t>
            </a:r>
          </a:p>
        </p:txBody>
      </p:sp>
    </p:spTree>
    <p:extLst>
      <p:ext uri="{BB962C8B-B14F-4D97-AF65-F5344CB8AC3E}">
        <p14:creationId xmlns:p14="http://schemas.microsoft.com/office/powerpoint/2010/main" val="287873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1CB89-A560-9941-AE84-70F486D4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who, what,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098DB0-B771-084F-97BA-5E1E2239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Why?</a:t>
            </a:r>
          </a:p>
          <a:p>
            <a:endParaRPr lang="en-US" sz="2800" dirty="0"/>
          </a:p>
          <a:p>
            <a:r>
              <a:rPr lang="en-US" sz="2800" dirty="0"/>
              <a:t>Jesus commands it of us</a:t>
            </a:r>
          </a:p>
          <a:p>
            <a:r>
              <a:rPr lang="en-US" sz="2800" dirty="0"/>
              <a:t>We’ve been made new, therefore we become God’s ambassadors</a:t>
            </a:r>
          </a:p>
          <a:p>
            <a:r>
              <a:rPr lang="en-US" sz="2800" dirty="0"/>
              <a:t>It’s not always something you do, its something you are. Its our identity.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EB7F48-CA09-0347-8F2D-352124B1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who, what,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F93D2B-4F26-BA4E-BF1A-273CCDD47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Who?</a:t>
            </a:r>
          </a:p>
          <a:p>
            <a:endParaRPr lang="en-US" sz="3200" dirty="0"/>
          </a:p>
          <a:p>
            <a:r>
              <a:rPr lang="en-US" sz="3200" dirty="0"/>
              <a:t>Relational map - pray for </a:t>
            </a:r>
          </a:p>
          <a:p>
            <a:pPr marL="0" indent="0">
              <a:buNone/>
            </a:pPr>
            <a:r>
              <a:rPr lang="en-US" sz="3200" dirty="0"/>
              <a:t>these people by name!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7EFCBE4-FC89-2E40-A2EE-3B3B8004D8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667891"/>
              </p:ext>
            </p:extLst>
          </p:nvPr>
        </p:nvGraphicFramePr>
        <p:xfrm>
          <a:off x="6096000" y="2638044"/>
          <a:ext cx="5118538" cy="317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19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CF2D9-B920-484D-9BBB-596E0A2F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who, what,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5C533E-923B-2448-9631-362BC7A06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do I say?</a:t>
            </a:r>
          </a:p>
          <a:p>
            <a:endParaRPr lang="en-US" sz="3200" dirty="0"/>
          </a:p>
          <a:p>
            <a:r>
              <a:rPr lang="en-US" sz="3200" dirty="0"/>
              <a:t>15 second testimony</a:t>
            </a:r>
          </a:p>
          <a:p>
            <a:endParaRPr lang="en-US" sz="3200" dirty="0"/>
          </a:p>
          <a:p>
            <a:r>
              <a:rPr lang="en-US" sz="3200" dirty="0"/>
              <a:t>ESA Country Ministries - camps</a:t>
            </a:r>
          </a:p>
        </p:txBody>
      </p:sp>
    </p:spTree>
    <p:extLst>
      <p:ext uri="{BB962C8B-B14F-4D97-AF65-F5344CB8AC3E}">
        <p14:creationId xmlns:p14="http://schemas.microsoft.com/office/powerpoint/2010/main" val="64680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94DD-F827-8946-85E6-CC9BA60E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who, what,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9A6713-C58F-7349-96C5-743CE2D6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When?</a:t>
            </a:r>
          </a:p>
          <a:p>
            <a:endParaRPr lang="en-US" sz="2800" dirty="0"/>
          </a:p>
          <a:p>
            <a:r>
              <a:rPr lang="en-US" sz="2800" dirty="0"/>
              <a:t>We’ve heard the words!</a:t>
            </a:r>
          </a:p>
          <a:p>
            <a:r>
              <a:rPr lang="en-US" sz="2800" dirty="0"/>
              <a:t>Wise man vs foolish man</a:t>
            </a:r>
          </a:p>
          <a:p>
            <a:r>
              <a:rPr lang="en-US" sz="2800" dirty="0"/>
              <a:t>Be aware and alert and watch for the vital signs</a:t>
            </a:r>
          </a:p>
        </p:txBody>
      </p:sp>
    </p:spTree>
    <p:extLst>
      <p:ext uri="{BB962C8B-B14F-4D97-AF65-F5344CB8AC3E}">
        <p14:creationId xmlns:p14="http://schemas.microsoft.com/office/powerpoint/2010/main" val="71394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79AA58-5A69-A14C-AAFD-6A549466F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54485"/>
            <a:ext cx="7729728" cy="1188720"/>
          </a:xfrm>
        </p:spPr>
        <p:txBody>
          <a:bodyPr/>
          <a:lstStyle/>
          <a:p>
            <a:r>
              <a:rPr lang="en-US" dirty="0"/>
              <a:t>WRAP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3AEDA1-4555-EE44-8AAC-40DEB8BF9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28444"/>
            <a:ext cx="7729728" cy="4382867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Why</a:t>
            </a:r>
            <a:r>
              <a:rPr lang="en-US" sz="2800" dirty="0"/>
              <a:t>? Jesus commands us to</a:t>
            </a:r>
          </a:p>
          <a:p>
            <a:r>
              <a:rPr lang="en-US" sz="2800" b="1" dirty="0"/>
              <a:t>Who</a:t>
            </a:r>
            <a:r>
              <a:rPr lang="en-US" sz="2800" dirty="0"/>
              <a:t>? People around you, ones in relationship with you</a:t>
            </a:r>
          </a:p>
          <a:p>
            <a:r>
              <a:rPr lang="en-US" sz="2800" b="1" dirty="0"/>
              <a:t>What do I say</a:t>
            </a:r>
            <a:r>
              <a:rPr lang="en-US" sz="2800" dirty="0"/>
              <a:t>? Be authentic, your testimony is enough</a:t>
            </a:r>
          </a:p>
          <a:p>
            <a:r>
              <a:rPr lang="en-US" sz="2800" b="1" dirty="0"/>
              <a:t>When</a:t>
            </a:r>
            <a:r>
              <a:rPr lang="en-US" sz="2800" dirty="0"/>
              <a:t>? No time like the present!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Are you the only “Jesus” people will get to meet? Be </a:t>
            </a:r>
            <a:r>
              <a:rPr lang="en-US" sz="2800"/>
              <a:t>the satellite!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11730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{F7D61324-AA17-2C43-AABE-F6986C8F9377}tf10001120</Template>
  <TotalTime>27</TotalTime>
  <Words>196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Are you a satellite fOR Jesus?</vt:lpstr>
      <vt:lpstr>John 4:1-26, 28-30, 39-42</vt:lpstr>
      <vt:lpstr>Why, who, what, when</vt:lpstr>
      <vt:lpstr>Why, who, what, when</vt:lpstr>
      <vt:lpstr>Why, who, what, when</vt:lpstr>
      <vt:lpstr>Why, who, what, when</vt:lpstr>
      <vt:lpstr>WRAP UP…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Oliver Gellert</cp:lastModifiedBy>
  <cp:revision>5</cp:revision>
  <dcterms:created xsi:type="dcterms:W3CDTF">2018-10-17T23:17:52Z</dcterms:created>
  <dcterms:modified xsi:type="dcterms:W3CDTF">2018-11-18T03:56:04Z</dcterms:modified>
</cp:coreProperties>
</file>